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0.45194805194805188</c:v>
                </c:pt>
                <c:pt idx="1">
                  <c:v>0.53246753246753231</c:v>
                </c:pt>
                <c:pt idx="2">
                  <c:v>0</c:v>
                </c:pt>
                <c:pt idx="3">
                  <c:v>1.558441558441559E-2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0.84240687679083093</c:v>
                </c:pt>
                <c:pt idx="1">
                  <c:v>0.1575931232091691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6.7532467532467527E-2</c:v>
                </c:pt>
                <c:pt idx="1">
                  <c:v>9.0909090909090912E-2</c:v>
                </c:pt>
                <c:pt idx="2">
                  <c:v>0.2779220779220779</c:v>
                </c:pt>
                <c:pt idx="3">
                  <c:v>0.5636363636363636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0.76623376623376627</c:v>
                </c:pt>
                <c:pt idx="1">
                  <c:v>2.5974025974025969E-2</c:v>
                </c:pt>
                <c:pt idx="2">
                  <c:v>9.3506493506493496E-2</c:v>
                </c:pt>
                <c:pt idx="3">
                  <c:v>6.4935064935064929E-2</c:v>
                </c:pt>
                <c:pt idx="4">
                  <c:v>1.558441558441559E-2</c:v>
                </c:pt>
                <c:pt idx="5">
                  <c:v>3.3766233766233757E-2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0.24083769633507851</c:v>
                </c:pt>
                <c:pt idx="1">
                  <c:v>2.617801047120419E-3</c:v>
                </c:pt>
                <c:pt idx="2">
                  <c:v>0.59424083769633496</c:v>
                </c:pt>
                <c:pt idx="3">
                  <c:v>5.235602094240838E-3</c:v>
                </c:pt>
                <c:pt idx="4">
                  <c:v>2.617801047120419E-3</c:v>
                </c:pt>
                <c:pt idx="5">
                  <c:v>9.6858638743455502E-2</c:v>
                </c:pt>
                <c:pt idx="6">
                  <c:v>1.5706806282722509E-2</c:v>
                </c:pt>
                <c:pt idx="7">
                  <c:v>2.356020942408377E-2</c:v>
                </c:pt>
                <c:pt idx="8">
                  <c:v>1.832460732984293E-2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42</c:v>
                </c:pt>
                <c:pt idx="4" formatCode="0">
                  <c:v>6</c:v>
                </c:pt>
                <c:pt idx="5"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5.9108787676418713</c:v>
                </c:pt>
                <c:pt idx="1">
                  <c:v>7.1863822873934913</c:v>
                </c:pt>
                <c:pt idx="2">
                  <c:v>7.320019308683908</c:v>
                </c:pt>
                <c:pt idx="3" formatCode="General">
                  <c:v>7.7096809530744634</c:v>
                </c:pt>
                <c:pt idx="4">
                  <c:v>5.7738428259541186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8.0716997595833799</c:v>
                </c:pt>
                <c:pt idx="2">
                  <c:v>8.2027226053960973</c:v>
                </c:pt>
                <c:pt idx="3" formatCode="General">
                  <c:v>8.4839825749137621</c:v>
                </c:pt>
                <c:pt idx="4">
                  <c:v>6.4655850303107192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9.4197157804941263</c:v>
                </c:pt>
                <c:pt idx="1">
                  <c:v>7.1123842747343886</c:v>
                </c:pt>
                <c:pt idx="2">
                  <c:v>8.4431277713570125</c:v>
                </c:pt>
                <c:pt idx="3">
                  <c:v>8.4562171209749568</c:v>
                </c:pt>
                <c:pt idx="4">
                  <c:v>7.5971767458902022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9.1125653313527284</c:v>
                </c:pt>
                <c:pt idx="1">
                  <c:v>6.9467437999047208</c:v>
                </c:pt>
                <c:pt idx="2">
                  <c:v>8.3386185474182799</c:v>
                </c:pt>
                <c:pt idx="3">
                  <c:v>8.3923759285549409</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6.873479929422154</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0.26247099599195689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0.16466097756641762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1.7190371540859006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0.16466097756641673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0.59062192742678299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0.78937267800546884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5.9108787676418713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6.1242560466350682E-2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0.44095587470751774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0.12293520105041278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1.2834259900190359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0.12293520105041189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0.44095587470751774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0.37541592682892855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7.5971767458902022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0.51543762960971318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0.16723439677960705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1.7459032841544389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0.16723439677960705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0.59985251647243665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0.80621291164836251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7.1123842747343886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7.3972756316464414</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0.23390874992863386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0.12648188443760811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1.3204528594478147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0.12648188443760766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0.4536774618684607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1.5906824990020505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3.724379786302356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0.16023472251446691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0.19043159200612614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5.3090904084566404E-2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0.55426147721351171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5.3090904084566404E-2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0.19043159200612614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2.0115281468148893E-2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9.4197157804941263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0.1300909227265068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0.2737356724097646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7.631545887598179E-2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0.79672252149732081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7.6315458875983566E-2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0.27373567240976371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0.43261397147366232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8.4562171209749568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0.21271187838828887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0.1032369519191878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1.07777907459635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0.10323695191918603</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0.37030028866178988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0.24673184234408652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7.877777445606406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0.37405768492923119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0.13979843945447623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1.4594757972242656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0.13979843945447534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0.50144256995288838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1.6890245738147023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6.3630905188863061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0.14497157768070146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0.24531336365507173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6.8391531695304764E-2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0.71399785028999219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6.8391531695304764E-2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0.24531336365507173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0.29137772846908128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8.5424731376144969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7.4777291506013359</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0.16927417467739048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6.3096847535224043E-2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0.65872210174991608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6.3096847535224043E-2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0.17057131748521215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9.0912199869370713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0.51015780349053941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0.16946306284864043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1.7691702404991911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0.16946306284864043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0.60784651158128611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0.63098676187354918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5.7738428259541186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0.41415138394748663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0.13183847020664796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1.376374851969179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0.13183847020664885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0.47289098202421265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6.8880539128796769E-2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7.4978696605118236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0.18923558670079821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0.11149126198361969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1.1639528960555419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0.11149126198361969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0.39990764671276935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0.1121107080291015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7.320019308683908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0.16585791428657881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0.39687069544717701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0.11064458267661781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1.1551136846780627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0.11064458267661692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0.39687069544717701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0.30242659181718246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7.7056939709197527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8.6330859993037876</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9.2053071129729602E-3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0.24642981547713916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6.8702790116113022E-2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0.71724734387252909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6.8702790116113022E-2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0.24642981547713916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0.23370128000346924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8.5124146814958568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8.6552834438265336E-2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6.2707573255382343E-2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0.6546581337104378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6.2707573255382343E-2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0.22492559152584768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0.12052667139899143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8.8822614053182711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4.6458454455470033E-2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0.25143252092036938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7.0097506990830283E-2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0.73180798940313352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7.0097506990830283E-2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0.25143252092036938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0.13504121881230979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8.5045819110972367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8.1399842339502424</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0.309705612451463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0.10097183992686176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1.0541316280032307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0.10097183992686176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0.36217556578866628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0.66357040256367483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7.0960332920875659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0.1520544874765335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0.27037184718935059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7.5377649554257076E-2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0.78693192574525384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7.5377649554257076E-2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0.27037184718935059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0.14456553478073708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8.457053048579029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6.9538339234787472E-2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0.20751441302250839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5.7853466863779346E-2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0.60398195432430768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5.7853466863779346E-2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0.20751441302250839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0.18826168829820134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8.7161481784117925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0.19708342466011874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7.9695114546844081E-2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0.83200564535637511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7.9695114546844081E-2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0.28585814839566481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0.11544013363167593</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8.2907024167225796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8.0694164880466168</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0.25990739459501899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0.32166999969934817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8.9679190942077547E-2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0.93623798094853417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8.9679190942076659E-2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0.32166999969935084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0.55543053640297124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7.3729814697041949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0.16358396701264155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6.2342831620338046E-2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0.65085028298860337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6.2342831620338046E-2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0.22361730093576959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0.28998682311618573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8.7776861032680422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0.21818488729159036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0.28799058023567969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8.0289620600658473E-2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0.83821220388615103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8.028962060066025E-2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0.28799058023567969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0.4674442949306119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7.0720430917913548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0.23967176794245049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8.3836882674266811E-2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0.87524511471865818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8.3836882674265922E-2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0.30071424308504291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0.30802132969214568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7.4707469147662353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3.4119002492099426E-2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0.24325201858048118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6.7816844100207163E-2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0.70799819364660976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6.7816844100207163E-2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0.24325201858048118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0.48200212605728687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7.8816897712068883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8.7978291906589234E-2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0.21191453170341035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5.9080187054414424E-2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0.61678873839989379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5.9080187054414424E-2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0.21191453170341035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0.40941214817922678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8.6174075738594063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0.1224373340369187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4.2810027442342857E-2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0.44693058931428453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4.2810027442342857E-2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0.15355514885724197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2.0170775482702297E-2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9.293360491730196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7.3763602617851376</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0.13153927076712435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0.46254501818762872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0.12895409284087656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1.3462623630756498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0.12895409284087833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0.46254501818762961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3.408398008168767E-2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7.7096809530744634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2.1606080646577652E-2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0.23226546717656582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2.4248183971007133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0.23226546717656404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0.27600453421717397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7.3166459338960808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0.53542837430493773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0.18417822606403611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1.9227944486726116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0.18417822606403611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0.39875725909556436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7.1863822873934913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0.57418875101477695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0.53590285164113194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0.14940570834596745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1.5597743161438826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0.14940570834596656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0.53590285164113283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6.1955597016496E-2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8.4431277713570125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1.2400077046908242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0.48262415334911068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0.13455200560172287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1.4047037750206535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0.13455200560172287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0.48262415334911068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0.25832683122488831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7.577954732970702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0.60462412970313384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0.18609504954289413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1.9428058127898575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0.18609504954289502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0.6675037308173053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0.55978264113500131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6.0243698920190747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6.9016115369850422</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0.68558316097263372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0.21695541733058743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2.2649836572302666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0.21695541733058832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0.5839119549844014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7.1591796329010071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0.24155874539955846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0.70172967571851874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0.19563698709018862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2.0424222817808042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0.19563698709018951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0.70172967571851874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0.27880087055098102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6.6440434410690781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6.772309812305374</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0.17169735849713597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9.1283017729324456E-2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0.9529817041836548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9.1283017729324456E-2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0.32742276081095234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0.53432483201909164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6.5462038034808367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0.97962314265668482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0.45236743144991109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0.12611665775139169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1.3166399448608459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0.12611665775139258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0.45236743144990932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0.18573411854284849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8.1219886277730087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0.17373319107174279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0.35708875665380369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9.9553675571722344E-2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1.039326194116498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9.9553675571722344E-2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0.35708875665380369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0.45910837344985556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5.638029837099225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0.10897018428728611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8.7099252599623256E-2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0.90930379209896905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8.7099252599623256E-2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0.31241602721004114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0.56700261146096054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6.6690744952356003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0.11004097726438689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0.11853425680111407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1.2374807588573078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0.11853425680111407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0.42517014202552605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0.65161745675690508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4.1883569839604524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1.1549900252128431E-2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0.47966577317075476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0.13372723132640196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1.3960932490541298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0.13372723132640285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0.47966577317075476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0.66728129860572327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5.911156811864954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0.23974899432523422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0.14589840231054829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4.0675383750988559E-2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0.42464521320146176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4.0675383750988559E-2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0.14589840231054829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0.18160264230698964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8.7218544230726369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0.25714690605485835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0.11804754038510445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1.2323995087943622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0.11804754038510445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0.42342434048843813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0.45107924486597994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7.7663618929002611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1.6700731085250808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0.42292637568638014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0.11790871152133864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1.2309501552292206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0.11790871152133775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0.42292637568638014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0.27464985583358903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6.1688911230989154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0.72330333816016257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0.44623751109666099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0.12440768178741557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1.2987984791964493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0.12440768178741557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0.4462375110966601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3.596212240094232E-2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7.634143467877581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0.29146412072562544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0.13339723056652719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1.3926480881211338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0.13339723056652986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0.47848209451337098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0.93340066292233992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7.5047603290340268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0.21575298772175788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0.3447205629221699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9.6105515630465099E-2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1.0033278954311742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9.6105515630464211E-2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0.3447205629221699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0.93002133217555283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6.3968959522670001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8.8363123083271766</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8.9775927724939919E-3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0.235057249296732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6.5532203692304947E-2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0.68414687317616796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6.5532203692304947E-2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0.235057249296732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0.11101714359045545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8.8363123083271766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9.0719762076814074</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0.19375850340400191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0.20131958902976876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5.6126396250366639E-2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0.58595158309692152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5.6126396250366639E-2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0.20131958902976876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0.11125861594825892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9.0719762076814074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7.9168328736606934</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0.19706928592114803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7.6488828071955339E-2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0.79853247121131421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7.6488828071957116E-2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0.27435752981760686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0.3596572123137225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7.9168328736606934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Sheet1!$G$2:$G$8</c:f>
              <c:numCache>
                <c:formatCode>0.0;;</c:formatCode>
                <c:ptCount val="7"/>
                <c:pt idx="0">
                  <c:v>7.1123842747343886</c:v>
                </c:pt>
                <c:pt idx="1">
                  <c:v>0</c:v>
                </c:pt>
                <c:pt idx="2">
                  <c:v>7.0771482342620953</c:v>
                </c:pt>
                <c:pt idx="3">
                  <c:v>0</c:v>
                </c:pt>
                <c:pt idx="4">
                  <c:v>0</c:v>
                </c:pt>
                <c:pt idx="5">
                  <c:v>0</c:v>
                </c:pt>
                <c:pt idx="6">
                  <c:v>6.7536991029233633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(109)</c:v>
                </c:pt>
                <c:pt idx="1">
                  <c:v>Queen Elizabeth Hospital (-)</c:v>
                </c:pt>
                <c:pt idx="2">
                  <c:v>Queen Elizabeth Hospital Birmingham (58)</c:v>
                </c:pt>
                <c:pt idx="3">
                  <c:v>The Norman Power Centre (-)</c:v>
                </c:pt>
                <c:pt idx="4">
                  <c:v>Heartlands Hospital (-)</c:v>
                </c:pt>
                <c:pt idx="5">
                  <c:v>Good Hope Hospital (-)</c:v>
                </c:pt>
                <c:pt idx="6">
                  <c:v>Solihull Hospital (32)</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2.8876157252656114</c:v>
                </c:pt>
                <c:pt idx="1">
                  <c:v>0</c:v>
                </c:pt>
                <c:pt idx="2">
                  <c:v>2.9228517657379047</c:v>
                </c:pt>
                <c:pt idx="3">
                  <c:v>0</c:v>
                </c:pt>
                <c:pt idx="4">
                  <c:v>0</c:v>
                </c:pt>
                <c:pt idx="5">
                  <c:v>0</c:v>
                </c:pt>
                <c:pt idx="6">
                  <c:v>3.2463008970766367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Sheet1!$G$2:$G$8</c:f>
              <c:numCache>
                <c:formatCode>0.0;;</c:formatCode>
                <c:ptCount val="7"/>
                <c:pt idx="0">
                  <c:v>7.5971767458902022</c:v>
                </c:pt>
                <c:pt idx="1">
                  <c:v>0</c:v>
                </c:pt>
                <c:pt idx="2">
                  <c:v>7.7452688388649191</c:v>
                </c:pt>
                <c:pt idx="3">
                  <c:v>0</c:v>
                </c:pt>
                <c:pt idx="4">
                  <c:v>0</c:v>
                </c:pt>
                <c:pt idx="5">
                  <c:v>0</c:v>
                </c:pt>
                <c:pt idx="6">
                  <c:v>6.9364242983747664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(111)</c:v>
                </c:pt>
                <c:pt idx="1">
                  <c:v>Queen Elizabeth Hospital (-)</c:v>
                </c:pt>
                <c:pt idx="2">
                  <c:v>Queen Elizabeth Hospital Birmingham (58)</c:v>
                </c:pt>
                <c:pt idx="3">
                  <c:v>The Norman Power Centre (-)</c:v>
                </c:pt>
                <c:pt idx="4">
                  <c:v>Heartlands Hospital (-)</c:v>
                </c:pt>
                <c:pt idx="5">
                  <c:v>Good Hope Hospital (-)</c:v>
                </c:pt>
                <c:pt idx="6">
                  <c:v>Solihull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2.4028232541097978</c:v>
                </c:pt>
                <c:pt idx="1">
                  <c:v>0</c:v>
                </c:pt>
                <c:pt idx="2">
                  <c:v>2.2547311611350809</c:v>
                </c:pt>
                <c:pt idx="3">
                  <c:v>0</c:v>
                </c:pt>
                <c:pt idx="4">
                  <c:v>0</c:v>
                </c:pt>
                <c:pt idx="5">
                  <c:v>0</c:v>
                </c:pt>
                <c:pt idx="6">
                  <c:v>3.0635757016252336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Sheet1!$F$2:$F$8</c:f>
              <c:numCache>
                <c:formatCode>0.0;;</c:formatCode>
                <c:ptCount val="7"/>
                <c:pt idx="0">
                  <c:v>5.9108787676418713</c:v>
                </c:pt>
                <c:pt idx="1">
                  <c:v>0</c:v>
                </c:pt>
                <c:pt idx="2">
                  <c:v>0</c:v>
                </c:pt>
                <c:pt idx="3">
                  <c:v>0</c:v>
                </c:pt>
                <c:pt idx="4">
                  <c:v>0</c:v>
                </c:pt>
                <c:pt idx="5">
                  <c:v>5.3629221833411851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Sheet1!$G$2:$G$8</c:f>
              <c:numCache>
                <c:formatCode>0.0;;</c:formatCode>
                <c:ptCount val="7"/>
                <c:pt idx="0">
                  <c:v>0</c:v>
                </c:pt>
                <c:pt idx="1">
                  <c:v>0</c:v>
                </c:pt>
                <c:pt idx="2">
                  <c:v>6.0883594169520361</c:v>
                </c:pt>
                <c:pt idx="3">
                  <c:v>0</c:v>
                </c:pt>
                <c:pt idx="4">
                  <c:v>5.6991025768015113</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(371)</c:v>
                </c:pt>
                <c:pt idx="1">
                  <c:v>Queen Elizabeth Hospital (-)</c:v>
                </c:pt>
                <c:pt idx="2">
                  <c:v>Queen Elizabeth Hospital Birmingham (152)</c:v>
                </c:pt>
                <c:pt idx="3">
                  <c:v>The Norman Power Centre (-)</c:v>
                </c:pt>
                <c:pt idx="4">
                  <c:v>Heartlands Hospital (94)</c:v>
                </c:pt>
                <c:pt idx="5">
                  <c:v>Good Hope Hospital (75)</c:v>
                </c:pt>
                <c:pt idx="6">
                  <c:v>Solihull Hospital (35)</c:v>
                </c:pt>
              </c:strCache>
            </c:strRef>
          </c:cat>
          <c:val>
            <c:numRef>
              <c:f>Sheet1!$J$2:$J$8</c:f>
              <c:numCache>
                <c:formatCode>0.0;;</c:formatCode>
                <c:ptCount val="7"/>
                <c:pt idx="0">
                  <c:v>0</c:v>
                </c:pt>
                <c:pt idx="1">
                  <c:v>0</c:v>
                </c:pt>
                <c:pt idx="2">
                  <c:v>0</c:v>
                </c:pt>
                <c:pt idx="3">
                  <c:v>0</c:v>
                </c:pt>
                <c:pt idx="4">
                  <c:v>0</c:v>
                </c:pt>
                <c:pt idx="5">
                  <c:v>0</c:v>
                </c:pt>
                <c:pt idx="6">
                  <c:v>9.6386200775523196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4.0891212323581287</c:v>
                </c:pt>
                <c:pt idx="1">
                  <c:v>0</c:v>
                </c:pt>
                <c:pt idx="2">
                  <c:v>3.9116405830479639</c:v>
                </c:pt>
                <c:pt idx="3">
                  <c:v>0</c:v>
                </c:pt>
                <c:pt idx="4">
                  <c:v>4.3008974231984887</c:v>
                </c:pt>
                <c:pt idx="5">
                  <c:v>4.6370778166588149</c:v>
                </c:pt>
                <c:pt idx="6">
                  <c:v>0.36137992244768036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5.9926897707167024</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Sheet1!$F$2:$F$8</c:f>
              <c:numCache>
                <c:formatCode>0.0;;</c:formatCode>
                <c:ptCount val="7"/>
                <c:pt idx="0">
                  <c:v>7.877777445606406</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Sheet1!$G$2:$G$8</c:f>
              <c:numCache>
                <c:formatCode>0.0;;</c:formatCode>
                <c:ptCount val="7"/>
                <c:pt idx="0">
                  <c:v>0</c:v>
                </c:pt>
                <c:pt idx="1">
                  <c:v>0</c:v>
                </c:pt>
                <c:pt idx="2">
                  <c:v>8.0474028996808062</c:v>
                </c:pt>
                <c:pt idx="3">
                  <c:v>0</c:v>
                </c:pt>
                <c:pt idx="4">
                  <c:v>8.4537714643540287</c:v>
                </c:pt>
                <c:pt idx="5">
                  <c:v>0</c:v>
                </c:pt>
                <c:pt idx="6">
                  <c:v>9.0671594113304881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2.122222554393594</c:v>
                </c:pt>
                <c:pt idx="1">
                  <c:v>0</c:v>
                </c:pt>
                <c:pt idx="2">
                  <c:v>1.9525971003191938</c:v>
                </c:pt>
                <c:pt idx="3">
                  <c:v>0</c:v>
                </c:pt>
                <c:pt idx="4">
                  <c:v>1.5462285356459713</c:v>
                </c:pt>
                <c:pt idx="5">
                  <c:v>4.0073102292832976</c:v>
                </c:pt>
                <c:pt idx="6">
                  <c:v>0.93284058866951192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Sheet1!$G$2:$G$8</c:f>
              <c:numCache>
                <c:formatCode>0.0;;</c:formatCode>
                <c:ptCount val="7"/>
                <c:pt idx="0">
                  <c:v>6.3630905188863061</c:v>
                </c:pt>
                <c:pt idx="1">
                  <c:v>0</c:v>
                </c:pt>
                <c:pt idx="2">
                  <c:v>6.4020334553441982</c:v>
                </c:pt>
                <c:pt idx="3">
                  <c:v>0</c:v>
                </c:pt>
                <c:pt idx="4">
                  <c:v>6.5476518460749951</c:v>
                </c:pt>
                <c:pt idx="5">
                  <c:v>6.839566130480554</c:v>
                </c:pt>
                <c:pt idx="6">
                  <c:v>7.8012011094438067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3.6369094811136939</c:v>
                </c:pt>
                <c:pt idx="1">
                  <c:v>0</c:v>
                </c:pt>
                <c:pt idx="2">
                  <c:v>3.5979665446558018</c:v>
                </c:pt>
                <c:pt idx="3">
                  <c:v>0</c:v>
                </c:pt>
                <c:pt idx="4">
                  <c:v>3.4523481539250049</c:v>
                </c:pt>
                <c:pt idx="5">
                  <c:v>3.160433869519446</c:v>
                </c:pt>
                <c:pt idx="6">
                  <c:v>2.1987988905561933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Sheet1!$G$2:$G$8</c:f>
              <c:numCache>
                <c:formatCode>0.0;;</c:formatCode>
                <c:ptCount val="7"/>
                <c:pt idx="0">
                  <c:v>8.4562171209749568</c:v>
                </c:pt>
                <c:pt idx="1">
                  <c:v>0</c:v>
                </c:pt>
                <c:pt idx="2">
                  <c:v>8.8376097544719361</c:v>
                </c:pt>
                <c:pt idx="3">
                  <c:v>0</c:v>
                </c:pt>
                <c:pt idx="4">
                  <c:v>8.9217311900962688</c:v>
                </c:pt>
                <c:pt idx="5">
                  <c:v>7.6881583555247106</c:v>
                </c:pt>
                <c:pt idx="6">
                  <c:v>6.4040811598451306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1.5437828790250432</c:v>
                </c:pt>
                <c:pt idx="1">
                  <c:v>0</c:v>
                </c:pt>
                <c:pt idx="2">
                  <c:v>1.1623902455280639</c:v>
                </c:pt>
                <c:pt idx="3">
                  <c:v>0</c:v>
                </c:pt>
                <c:pt idx="4">
                  <c:v>1.0782688099037312</c:v>
                </c:pt>
                <c:pt idx="5">
                  <c:v>2.3118416444752894</c:v>
                </c:pt>
                <c:pt idx="6">
                  <c:v>3.5959188401548694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Sheet1!$G$2:$G$8</c:f>
              <c:numCache>
                <c:formatCode>0.0;;</c:formatCode>
                <c:ptCount val="7"/>
                <c:pt idx="0">
                  <c:v>0</c:v>
                </c:pt>
                <c:pt idx="1">
                  <c:v>0</c:v>
                </c:pt>
                <c:pt idx="2">
                  <c:v>9.2667127030703753</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Sheet1!$H$2:$H$8</c:f>
              <c:numCache>
                <c:formatCode>0.0;;</c:formatCode>
                <c:ptCount val="7"/>
                <c:pt idx="0">
                  <c:v>9.4197157804941263</c:v>
                </c:pt>
                <c:pt idx="1">
                  <c:v>0</c:v>
                </c:pt>
                <c:pt idx="2">
                  <c:v>0</c:v>
                </c:pt>
                <c:pt idx="3">
                  <c:v>0</c:v>
                </c:pt>
                <c:pt idx="4">
                  <c:v>0</c:v>
                </c:pt>
                <c:pt idx="5">
                  <c:v>9.5901128586499897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9.6901202055059663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9.7749349282534741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0.58028421950587372</c:v>
                </c:pt>
                <c:pt idx="1">
                  <c:v>0</c:v>
                </c:pt>
                <c:pt idx="2">
                  <c:v>0.73328729692962469</c:v>
                </c:pt>
                <c:pt idx="3">
                  <c:v>0</c:v>
                </c:pt>
                <c:pt idx="4">
                  <c:v>0.2250650717465259</c:v>
                </c:pt>
                <c:pt idx="5">
                  <c:v>0.40988714135001025</c:v>
                </c:pt>
                <c:pt idx="6">
                  <c:v>0.30987979449403369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1.5356594695449639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2.695316812209045</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Sheet1!$G$2:$G$8</c:f>
              <c:numCache>
                <c:formatCode>0.0;;</c:formatCode>
                <c:ptCount val="7"/>
                <c:pt idx="0">
                  <c:v>3.724379786302356</c:v>
                </c:pt>
                <c:pt idx="1">
                  <c:v>0</c:v>
                </c:pt>
                <c:pt idx="2">
                  <c:v>4.1848052727270497</c:v>
                </c:pt>
                <c:pt idx="3">
                  <c:v>0</c:v>
                </c:pt>
                <c:pt idx="4">
                  <c:v>3.6175608097621601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(378)</c:v>
                </c:pt>
                <c:pt idx="1">
                  <c:v>Queen Elizabeth Hospital (-)</c:v>
                </c:pt>
                <c:pt idx="2">
                  <c:v>Queen Elizabeth Hospital Birmingham (152)</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6.2756202136976444</c:v>
                </c:pt>
                <c:pt idx="1">
                  <c:v>0</c:v>
                </c:pt>
                <c:pt idx="2">
                  <c:v>5.8151947272729503</c:v>
                </c:pt>
                <c:pt idx="3">
                  <c:v>0</c:v>
                </c:pt>
                <c:pt idx="4">
                  <c:v>6.3824391902378395</c:v>
                </c:pt>
                <c:pt idx="5">
                  <c:v>7.304683187790955</c:v>
                </c:pt>
                <c:pt idx="6">
                  <c:v>8.4643405304550363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Sheet1!$F$2:$F$8</c:f>
              <c:numCache>
                <c:formatCode>0.0;;</c:formatCode>
                <c:ptCount val="7"/>
                <c:pt idx="0">
                  <c:v>8.5424731376144969</c:v>
                </c:pt>
                <c:pt idx="1">
                  <c:v>0</c:v>
                </c:pt>
                <c:pt idx="2">
                  <c:v>0</c:v>
                </c:pt>
                <c:pt idx="3">
                  <c:v>0</c:v>
                </c:pt>
                <c:pt idx="4">
                  <c:v>8.3104920671792861</c:v>
                </c:pt>
                <c:pt idx="5">
                  <c:v>8.065047488653077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Sheet1!$G$2:$G$8</c:f>
              <c:numCache>
                <c:formatCode>0.0;;</c:formatCode>
                <c:ptCount val="7"/>
                <c:pt idx="0">
                  <c:v>0</c:v>
                </c:pt>
                <c:pt idx="1">
                  <c:v>0</c:v>
                </c:pt>
                <c:pt idx="2">
                  <c:v>8.7175872915525172</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Sheet1!$H$2:$H$8</c:f>
              <c:numCache>
                <c:formatCode>0.0;;</c:formatCode>
                <c:ptCount val="7"/>
                <c:pt idx="0">
                  <c:v>0</c:v>
                </c:pt>
                <c:pt idx="1">
                  <c:v>0</c:v>
                </c:pt>
                <c:pt idx="2">
                  <c:v>0</c:v>
                </c:pt>
                <c:pt idx="3">
                  <c:v>0</c:v>
                </c:pt>
                <c:pt idx="4">
                  <c:v>0</c:v>
                </c:pt>
                <c:pt idx="5">
                  <c:v>0</c:v>
                </c:pt>
                <c:pt idx="6">
                  <c:v>9.508442455093105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(153)</c:v>
                </c:pt>
                <c:pt idx="3">
                  <c:v>The Norman Power Centre (-)</c:v>
                </c:pt>
                <c:pt idx="4">
                  <c:v>Heartlands Hospital (99)</c:v>
                </c:pt>
                <c:pt idx="5">
                  <c:v>Good Hope Hospital (76)</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1.4575268623855031</c:v>
                </c:pt>
                <c:pt idx="1">
                  <c:v>0</c:v>
                </c:pt>
                <c:pt idx="2">
                  <c:v>1.2824127084474828</c:v>
                </c:pt>
                <c:pt idx="3">
                  <c:v>0</c:v>
                </c:pt>
                <c:pt idx="4">
                  <c:v>1.6895079328207139</c:v>
                </c:pt>
                <c:pt idx="5">
                  <c:v>1.934952511346923</c:v>
                </c:pt>
                <c:pt idx="6">
                  <c:v>0.49155754490689496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Sheet1!$E$2:$E$8</c:f>
              <c:numCache>
                <c:formatCode>0.0;;</c:formatCode>
                <c:ptCount val="7"/>
                <c:pt idx="0">
                  <c:v>0</c:v>
                </c:pt>
                <c:pt idx="1">
                  <c:v>0</c:v>
                </c:pt>
                <c:pt idx="2">
                  <c:v>0</c:v>
                </c:pt>
                <c:pt idx="3">
                  <c:v>0</c:v>
                </c:pt>
                <c:pt idx="4">
                  <c:v>0</c:v>
                </c:pt>
                <c:pt idx="5">
                  <c:v>6.6743227300627304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Sheet1!$G$2:$G$8</c:f>
              <c:numCache>
                <c:formatCode>0.0;;</c:formatCode>
                <c:ptCount val="7"/>
                <c:pt idx="0">
                  <c:v>7.7056939709197527</c:v>
                </c:pt>
                <c:pt idx="1">
                  <c:v>0</c:v>
                </c:pt>
                <c:pt idx="2">
                  <c:v>8.1246747686117118</c:v>
                </c:pt>
                <c:pt idx="3">
                  <c:v>0</c:v>
                </c:pt>
                <c:pt idx="4">
                  <c:v>7.3705073843700681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(258)</c:v>
                </c:pt>
                <c:pt idx="1">
                  <c:v>Queen Elizabeth Hospital (-)</c:v>
                </c:pt>
                <c:pt idx="2">
                  <c:v>Queen Elizabeth Hospital Birmingham (96)</c:v>
                </c:pt>
                <c:pt idx="3">
                  <c:v>The Norman Power Centre (-)</c:v>
                </c:pt>
                <c:pt idx="4">
                  <c:v>Heartlands Hospital (72)</c:v>
                </c:pt>
                <c:pt idx="5">
                  <c:v>Good Hope Hospital (54)</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2.2943060290802473</c:v>
                </c:pt>
                <c:pt idx="1">
                  <c:v>0</c:v>
                </c:pt>
                <c:pt idx="2">
                  <c:v>1.8753252313882882</c:v>
                </c:pt>
                <c:pt idx="3">
                  <c:v>0</c:v>
                </c:pt>
                <c:pt idx="4">
                  <c:v>2.6294926156299319</c:v>
                </c:pt>
                <c:pt idx="5">
                  <c:v>3.3256772699372696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Sheet1!$D$2:$D$8</c:f>
              <c:numCache>
                <c:formatCode>0.0;;</c:formatCode>
                <c:ptCount val="7"/>
                <c:pt idx="0">
                  <c:v>0</c:v>
                </c:pt>
                <c:pt idx="1">
                  <c:v>0</c:v>
                </c:pt>
                <c:pt idx="2">
                  <c:v>0</c:v>
                </c:pt>
                <c:pt idx="3">
                  <c:v>0</c:v>
                </c:pt>
                <c:pt idx="4">
                  <c:v>0</c:v>
                </c:pt>
                <c:pt idx="5">
                  <c:v>5.0661161076910046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Sheet1!$E$2:$E$8</c:f>
              <c:numCache>
                <c:formatCode>0.0;;</c:formatCode>
                <c:ptCount val="7"/>
                <c:pt idx="0">
                  <c:v>7.320019308683908</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Sheet1!$G$2:$G$8</c:f>
              <c:numCache>
                <c:formatCode>0.0;;</c:formatCode>
                <c:ptCount val="7"/>
                <c:pt idx="0">
                  <c:v>0</c:v>
                </c:pt>
                <c:pt idx="1">
                  <c:v>0</c:v>
                </c:pt>
                <c:pt idx="2">
                  <c:v>7.7429935701508121</c:v>
                </c:pt>
                <c:pt idx="3">
                  <c:v>0</c:v>
                </c:pt>
                <c:pt idx="4">
                  <c:v>7.75649733643204</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(197)</c:v>
                </c:pt>
                <c:pt idx="1">
                  <c:v>Queen Elizabeth Hospital (-)</c:v>
                </c:pt>
                <c:pt idx="2">
                  <c:v>Queen Elizabeth Hospital Birmingham (72)</c:v>
                </c:pt>
                <c:pt idx="3">
                  <c:v>The Norman Power Centre (-)</c:v>
                </c:pt>
                <c:pt idx="4">
                  <c:v>Heartlands Hospital (52)</c:v>
                </c:pt>
                <c:pt idx="5">
                  <c:v>Good Hope Hospital (42)</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2.679980691316092</c:v>
                </c:pt>
                <c:pt idx="1">
                  <c:v>0</c:v>
                </c:pt>
                <c:pt idx="2">
                  <c:v>2.2570064298491879</c:v>
                </c:pt>
                <c:pt idx="3">
                  <c:v>0</c:v>
                </c:pt>
                <c:pt idx="4">
                  <c:v>2.24350266356796</c:v>
                </c:pt>
                <c:pt idx="5">
                  <c:v>4.9338838923089954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Sheet1!$G$2:$G$8</c:f>
              <c:numCache>
                <c:formatCode>0.0;;</c:formatCode>
                <c:ptCount val="7"/>
                <c:pt idx="0">
                  <c:v>7.4978696605118236</c:v>
                </c:pt>
                <c:pt idx="1">
                  <c:v>0</c:v>
                </c:pt>
                <c:pt idx="2">
                  <c:v>7.9520952602133832</c:v>
                </c:pt>
                <c:pt idx="3">
                  <c:v>0</c:v>
                </c:pt>
                <c:pt idx="4">
                  <c:v>6.4612973352694034</c:v>
                </c:pt>
                <c:pt idx="5">
                  <c:v>6.4806672542378587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(144)</c:v>
                </c:pt>
                <c:pt idx="1">
                  <c:v>Queen Elizabeth Hospital (-)</c:v>
                </c:pt>
                <c:pt idx="2">
                  <c:v>Queen Elizabeth Hospital Birmingham (51)</c:v>
                </c:pt>
                <c:pt idx="3">
                  <c:v>The Norman Power Centre (-)</c:v>
                </c:pt>
                <c:pt idx="4">
                  <c:v>Heartlands Hospital (41)</c:v>
                </c:pt>
                <c:pt idx="5">
                  <c:v>Good Hope Hospital (33)</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2.5021303394881764</c:v>
                </c:pt>
                <c:pt idx="1">
                  <c:v>0</c:v>
                </c:pt>
                <c:pt idx="2">
                  <c:v>2.0479047397866168</c:v>
                </c:pt>
                <c:pt idx="3">
                  <c:v>0</c:v>
                </c:pt>
                <c:pt idx="4">
                  <c:v>3.5387026647305966</c:v>
                </c:pt>
                <c:pt idx="5">
                  <c:v>3.5193327457621413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Sheet1!$G$2:$G$8</c:f>
              <c:numCache>
                <c:formatCode>0.0;;</c:formatCode>
                <c:ptCount val="7"/>
                <c:pt idx="0">
                  <c:v>5.7738428259541186</c:v>
                </c:pt>
                <c:pt idx="1">
                  <c:v>0</c:v>
                </c:pt>
                <c:pt idx="2">
                  <c:v>6.2774418058017929</c:v>
                </c:pt>
                <c:pt idx="3">
                  <c:v>0</c:v>
                </c:pt>
                <c:pt idx="4">
                  <c:v>6.3564509223188423</c:v>
                </c:pt>
                <c:pt idx="5">
                  <c:v>5.7736879951066342</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(187)</c:v>
                </c:pt>
                <c:pt idx="1">
                  <c:v>Queen Elizabeth Hospital (-)</c:v>
                </c:pt>
                <c:pt idx="2">
                  <c:v>Queen Elizabeth Hospital Birmingham (79)</c:v>
                </c:pt>
                <c:pt idx="3">
                  <c:v>The Norman Power Centre (-)</c:v>
                </c:pt>
                <c:pt idx="4">
                  <c:v>Heartlands Hospital (45)</c:v>
                </c:pt>
                <c:pt idx="5">
                  <c:v>Good Hope Hospital (41)</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4.2261571740458814</c:v>
                </c:pt>
                <c:pt idx="1">
                  <c:v>0</c:v>
                </c:pt>
                <c:pt idx="2">
                  <c:v>3.7225581941982071</c:v>
                </c:pt>
                <c:pt idx="3">
                  <c:v>0</c:v>
                </c:pt>
                <c:pt idx="4">
                  <c:v>3.6435490776811577</c:v>
                </c:pt>
                <c:pt idx="5">
                  <c:v>4.2263120048933658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Sheet1!$G$2:$G$8</c:f>
              <c:numCache>
                <c:formatCode>0.0;;</c:formatCode>
                <c:ptCount val="7"/>
                <c:pt idx="0">
                  <c:v>9.0912199869370713</c:v>
                </c:pt>
                <c:pt idx="1">
                  <c:v>0</c:v>
                </c:pt>
                <c:pt idx="2">
                  <c:v>9.4297086209036056</c:v>
                </c:pt>
                <c:pt idx="3">
                  <c:v>0</c:v>
                </c:pt>
                <c:pt idx="4">
                  <c:v>9.2121856753140339</c:v>
                </c:pt>
                <c:pt idx="5">
                  <c:v>8.9655680329326621</c:v>
                </c:pt>
                <c:pt idx="6">
                  <c:v>9.5780138993711059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(361)</c:v>
                </c:pt>
                <c:pt idx="1">
                  <c:v>Queen Elizabeth Hospital (-)</c:v>
                </c:pt>
                <c:pt idx="2">
                  <c:v>Queen Elizabeth Hospital Birmingham (147)</c:v>
                </c:pt>
                <c:pt idx="3">
                  <c:v>The Norman Power Centre (-)</c:v>
                </c:pt>
                <c:pt idx="4">
                  <c:v>Heartlands Hospital (92)</c:v>
                </c:pt>
                <c:pt idx="5">
                  <c:v>Good Hope Hospital (71)</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0.90878001306292866</c:v>
                </c:pt>
                <c:pt idx="1">
                  <c:v>0</c:v>
                </c:pt>
                <c:pt idx="2">
                  <c:v>0.57029137909639438</c:v>
                </c:pt>
                <c:pt idx="3">
                  <c:v>0</c:v>
                </c:pt>
                <c:pt idx="4">
                  <c:v>0.78781432468596613</c:v>
                </c:pt>
                <c:pt idx="5">
                  <c:v>1.0344319670673379</c:v>
                </c:pt>
                <c:pt idx="6">
                  <c:v>0.42198610062889408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Sheet1!$E$2:$E$8</c:f>
              <c:numCache>
                <c:formatCode>0.0;;</c:formatCode>
                <c:ptCount val="7"/>
                <c:pt idx="0">
                  <c:v>0</c:v>
                </c:pt>
                <c:pt idx="1">
                  <c:v>0</c:v>
                </c:pt>
                <c:pt idx="2">
                  <c:v>0</c:v>
                </c:pt>
                <c:pt idx="3">
                  <c:v>0</c:v>
                </c:pt>
                <c:pt idx="4">
                  <c:v>7.8489289293652771</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Sheet1!$G$2:$G$8</c:f>
              <c:numCache>
                <c:formatCode>0.0;;</c:formatCode>
                <c:ptCount val="7"/>
                <c:pt idx="0">
                  <c:v>8.5045819110972367</c:v>
                </c:pt>
                <c:pt idx="1">
                  <c:v>0</c:v>
                </c:pt>
                <c:pt idx="2">
                  <c:v>8.8044577118998397</c:v>
                </c:pt>
                <c:pt idx="3">
                  <c:v>0</c:v>
                </c:pt>
                <c:pt idx="4">
                  <c:v>0</c:v>
                </c:pt>
                <c:pt idx="5">
                  <c:v>8.5559334753387724</c:v>
                </c:pt>
                <c:pt idx="6">
                  <c:v>8.4273407851265851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(147)</c:v>
                </c:pt>
                <c:pt idx="3">
                  <c:v>The Norman Power Centre (-)</c:v>
                </c:pt>
                <c:pt idx="4">
                  <c:v>Heartlands Hospital (90)</c:v>
                </c:pt>
                <c:pt idx="5">
                  <c:v>Good Hope Hospital (72)</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1.4954180889027633</c:v>
                </c:pt>
                <c:pt idx="1">
                  <c:v>0</c:v>
                </c:pt>
                <c:pt idx="2">
                  <c:v>1.1955422881001603</c:v>
                </c:pt>
                <c:pt idx="3">
                  <c:v>0</c:v>
                </c:pt>
                <c:pt idx="4">
                  <c:v>2.1510710706347229</c:v>
                </c:pt>
                <c:pt idx="5">
                  <c:v>1.4440665246612276</c:v>
                </c:pt>
                <c:pt idx="6">
                  <c:v>1.5726592148734149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Sheet1!$G$2:$G$8</c:f>
              <c:numCache>
                <c:formatCode>0.0;;</c:formatCode>
                <c:ptCount val="7"/>
                <c:pt idx="0">
                  <c:v>8.8822614053182711</c:v>
                </c:pt>
                <c:pt idx="1">
                  <c:v>0</c:v>
                </c:pt>
                <c:pt idx="2">
                  <c:v>9.0765392054636003</c:v>
                </c:pt>
                <c:pt idx="3">
                  <c:v>0</c:v>
                </c:pt>
                <c:pt idx="4">
                  <c:v>8.8382205014267772</c:v>
                </c:pt>
                <c:pt idx="5">
                  <c:v>8.6111081735719619</c:v>
                </c:pt>
                <c:pt idx="6">
                  <c:v>9.4777131269923469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(155)</c:v>
                </c:pt>
                <c:pt idx="3">
                  <c:v>The Norman Power Centre (-)</c:v>
                </c:pt>
                <c:pt idx="4">
                  <c:v>Heartlands Hospital (99)</c:v>
                </c:pt>
                <c:pt idx="5">
                  <c:v>Good Hope Hospital (77)</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1.1177385946817289</c:v>
                </c:pt>
                <c:pt idx="1">
                  <c:v>0</c:v>
                </c:pt>
                <c:pt idx="2">
                  <c:v>0.92346079453639973</c:v>
                </c:pt>
                <c:pt idx="3">
                  <c:v>0</c:v>
                </c:pt>
                <c:pt idx="4">
                  <c:v>1.1617794985732228</c:v>
                </c:pt>
                <c:pt idx="5">
                  <c:v>1.3888918264280381</c:v>
                </c:pt>
                <c:pt idx="6">
                  <c:v>0.52228687300765309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Sheet1!$E$2:$E$8</c:f>
              <c:numCache>
                <c:formatCode>0.0;;</c:formatCode>
                <c:ptCount val="7"/>
                <c:pt idx="0">
                  <c:v>0</c:v>
                </c:pt>
                <c:pt idx="1">
                  <c:v>0</c:v>
                </c:pt>
                <c:pt idx="2">
                  <c:v>0</c:v>
                </c:pt>
                <c:pt idx="3">
                  <c:v>0</c:v>
                </c:pt>
                <c:pt idx="4">
                  <c:v>0</c:v>
                </c:pt>
                <c:pt idx="5">
                  <c:v>7.6415747096075499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Sheet1!$G$2:$G$8</c:f>
              <c:numCache>
                <c:formatCode>0.0;;</c:formatCode>
                <c:ptCount val="7"/>
                <c:pt idx="0">
                  <c:v>8.5124146814958568</c:v>
                </c:pt>
                <c:pt idx="1">
                  <c:v>0</c:v>
                </c:pt>
                <c:pt idx="2">
                  <c:v>8.9065251909488943</c:v>
                </c:pt>
                <c:pt idx="3">
                  <c:v>0</c:v>
                </c:pt>
                <c:pt idx="4">
                  <c:v>8.249685701623628</c:v>
                </c:pt>
                <c:pt idx="5">
                  <c:v>0</c:v>
                </c:pt>
                <c:pt idx="6">
                  <c:v>8.5925871695294198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(76)</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1.4875853185041432</c:v>
                </c:pt>
                <c:pt idx="1">
                  <c:v>0</c:v>
                </c:pt>
                <c:pt idx="2">
                  <c:v>1.0934748090511057</c:v>
                </c:pt>
                <c:pt idx="3">
                  <c:v>0</c:v>
                </c:pt>
                <c:pt idx="4">
                  <c:v>1.750314298376372</c:v>
                </c:pt>
                <c:pt idx="5">
                  <c:v>2.3584252903924501</c:v>
                </c:pt>
                <c:pt idx="6">
                  <c:v>1.4074128304705802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Sheet1!$F$2:$F$8</c:f>
              <c:numCache>
                <c:formatCode>0.0;;</c:formatCode>
                <c:ptCount val="7"/>
                <c:pt idx="0">
                  <c:v>0</c:v>
                </c:pt>
                <c:pt idx="1">
                  <c:v>0</c:v>
                </c:pt>
                <c:pt idx="2">
                  <c:v>0</c:v>
                </c:pt>
                <c:pt idx="3">
                  <c:v>0</c:v>
                </c:pt>
                <c:pt idx="4">
                  <c:v>7.9563039769841133</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Sheet1!$G$2:$G$8</c:f>
              <c:numCache>
                <c:formatCode>0.0;;</c:formatCode>
                <c:ptCount val="7"/>
                <c:pt idx="0">
                  <c:v>8.2907024167225796</c:v>
                </c:pt>
                <c:pt idx="1">
                  <c:v>0</c:v>
                </c:pt>
                <c:pt idx="2">
                  <c:v>8.7298190042150612</c:v>
                </c:pt>
                <c:pt idx="3">
                  <c:v>0</c:v>
                </c:pt>
                <c:pt idx="4">
                  <c:v>0</c:v>
                </c:pt>
                <c:pt idx="5">
                  <c:v>8.2096165472410298</c:v>
                </c:pt>
                <c:pt idx="6">
                  <c:v>8.4178267206219317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(352)</c:v>
                </c:pt>
                <c:pt idx="1">
                  <c:v>Queen Elizabeth Hospital (-)</c:v>
                </c:pt>
                <c:pt idx="2">
                  <c:v>Queen Elizabeth Hospital Birmingham (142)</c:v>
                </c:pt>
                <c:pt idx="3">
                  <c:v>The Norman Power Centre (-)</c:v>
                </c:pt>
                <c:pt idx="4">
                  <c:v>Heartlands Hospital (93)</c:v>
                </c:pt>
                <c:pt idx="5">
                  <c:v>Good Hope Hospital (67)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1.7092975832774204</c:v>
                </c:pt>
                <c:pt idx="1">
                  <c:v>0</c:v>
                </c:pt>
                <c:pt idx="2">
                  <c:v>1.2701809957849388</c:v>
                </c:pt>
                <c:pt idx="3">
                  <c:v>0</c:v>
                </c:pt>
                <c:pt idx="4">
                  <c:v>2.0436960230158867</c:v>
                </c:pt>
                <c:pt idx="5">
                  <c:v>1.7903834527589702</c:v>
                </c:pt>
                <c:pt idx="6">
                  <c:v>1.5821732793780683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Sheet1!$G$2:$G$8</c:f>
              <c:numCache>
                <c:formatCode>0.0;;</c:formatCode>
                <c:ptCount val="7"/>
                <c:pt idx="0">
                  <c:v>8.7161481784117925</c:v>
                </c:pt>
                <c:pt idx="1">
                  <c:v>0</c:v>
                </c:pt>
                <c:pt idx="2">
                  <c:v>8.8951135085749087</c:v>
                </c:pt>
                <c:pt idx="3">
                  <c:v>0</c:v>
                </c:pt>
                <c:pt idx="4">
                  <c:v>8.5450047182193885</c:v>
                </c:pt>
                <c:pt idx="5">
                  <c:v>8.554708290293064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9.6179237644494542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(153)</c:v>
                </c:pt>
                <c:pt idx="3">
                  <c:v>The Norman Power Centre (-)</c:v>
                </c:pt>
                <c:pt idx="4">
                  <c:v>Heartlands Hospital (99)</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1.2838518215882075</c:v>
                </c:pt>
                <c:pt idx="1">
                  <c:v>0</c:v>
                </c:pt>
                <c:pt idx="2">
                  <c:v>1.1048864914250913</c:v>
                </c:pt>
                <c:pt idx="3">
                  <c:v>0</c:v>
                </c:pt>
                <c:pt idx="4">
                  <c:v>1.4549952817806115</c:v>
                </c:pt>
                <c:pt idx="5">
                  <c:v>1.445291709706936</c:v>
                </c:pt>
                <c:pt idx="6">
                  <c:v>0.38207623555054582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Sheet1!$G$2:$G$8</c:f>
              <c:numCache>
                <c:formatCode>0.0;;</c:formatCode>
                <c:ptCount val="7"/>
                <c:pt idx="0">
                  <c:v>8.457053048579029</c:v>
                </c:pt>
                <c:pt idx="1">
                  <c:v>0</c:v>
                </c:pt>
                <c:pt idx="2">
                  <c:v>8.6709466607203591</c:v>
                </c:pt>
                <c:pt idx="3">
                  <c:v>0</c:v>
                </c:pt>
                <c:pt idx="4">
                  <c:v>8.6937349569921629</c:v>
                </c:pt>
                <c:pt idx="5">
                  <c:v>8.4966664622188777</c:v>
                </c:pt>
                <c:pt idx="6">
                  <c:v>8.3595732376527678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(152)</c:v>
                </c:pt>
                <c:pt idx="3">
                  <c:v>The Norman Power Centre (-)</c:v>
                </c:pt>
                <c:pt idx="4">
                  <c:v>Heartlands Hospital (98)</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1.542946951420971</c:v>
                </c:pt>
                <c:pt idx="1">
                  <c:v>0</c:v>
                </c:pt>
                <c:pt idx="2">
                  <c:v>1.3290533392796409</c:v>
                </c:pt>
                <c:pt idx="3">
                  <c:v>0</c:v>
                </c:pt>
                <c:pt idx="4">
                  <c:v>1.3062650430078371</c:v>
                </c:pt>
                <c:pt idx="5">
                  <c:v>1.5033335377811223</c:v>
                </c:pt>
                <c:pt idx="6">
                  <c:v>1.6404267623472322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Sheet1!$F$2:$F$8</c:f>
              <c:numCache>
                <c:formatCode>0.0;;</c:formatCode>
                <c:ptCount val="7"/>
                <c:pt idx="0">
                  <c:v>7.0960332920875659</c:v>
                </c:pt>
                <c:pt idx="1">
                  <c:v>0</c:v>
                </c:pt>
                <c:pt idx="2">
                  <c:v>0</c:v>
                </c:pt>
                <c:pt idx="3">
                  <c:v>0</c:v>
                </c:pt>
                <c:pt idx="4">
                  <c:v>0</c:v>
                </c:pt>
                <c:pt idx="5">
                  <c:v>6.3131802924022926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Sheet1!$G$2:$G$8</c:f>
              <c:numCache>
                <c:formatCode>0.0;;</c:formatCode>
                <c:ptCount val="7"/>
                <c:pt idx="0">
                  <c:v>0</c:v>
                </c:pt>
                <c:pt idx="1">
                  <c:v>0</c:v>
                </c:pt>
                <c:pt idx="2">
                  <c:v>7.1519376002203234</c:v>
                </c:pt>
                <c:pt idx="3">
                  <c:v>0</c:v>
                </c:pt>
                <c:pt idx="4">
                  <c:v>7.1252363991794212</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Sheet1!$I$2:$I$8</c:f>
              <c:numCache>
                <c:formatCode>0.0;;</c:formatCode>
                <c:ptCount val="7"/>
                <c:pt idx="0">
                  <c:v>0</c:v>
                </c:pt>
                <c:pt idx="1">
                  <c:v>0</c:v>
                </c:pt>
                <c:pt idx="2">
                  <c:v>0</c:v>
                </c:pt>
                <c:pt idx="3">
                  <c:v>0</c:v>
                </c:pt>
                <c:pt idx="4">
                  <c:v>0</c:v>
                </c:pt>
                <c:pt idx="5">
                  <c:v>0</c:v>
                </c:pt>
                <c:pt idx="6">
                  <c:v>8.9571098694934701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(382)</c:v>
                </c:pt>
                <c:pt idx="1">
                  <c:v>Queen Elizabeth Hospital (-)</c:v>
                </c:pt>
                <c:pt idx="2">
                  <c:v>Queen Elizabeth Hospital Birmingham (154)</c:v>
                </c:pt>
                <c:pt idx="3">
                  <c:v>The Norman Power Centre (-)</c:v>
                </c:pt>
                <c:pt idx="4">
                  <c:v>Heartlands Hospital (100)</c:v>
                </c:pt>
                <c:pt idx="5">
                  <c:v>Good Hope Hospital (77)</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2.9039667079124341</c:v>
                </c:pt>
                <c:pt idx="1">
                  <c:v>0</c:v>
                </c:pt>
                <c:pt idx="2">
                  <c:v>2.8480623997796766</c:v>
                </c:pt>
                <c:pt idx="3">
                  <c:v>0</c:v>
                </c:pt>
                <c:pt idx="4">
                  <c:v>2.8747636008205788</c:v>
                </c:pt>
                <c:pt idx="5">
                  <c:v>3.6868197075977074</c:v>
                </c:pt>
                <c:pt idx="6">
                  <c:v>1.0428901305065299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Sheet1!$E$2:$E$8</c:f>
              <c:numCache>
                <c:formatCode>0.0;;</c:formatCode>
                <c:ptCount val="7"/>
                <c:pt idx="0">
                  <c:v>0</c:v>
                </c:pt>
                <c:pt idx="1">
                  <c:v>0</c:v>
                </c:pt>
                <c:pt idx="2">
                  <c:v>0</c:v>
                </c:pt>
                <c:pt idx="3">
                  <c:v>0</c:v>
                </c:pt>
                <c:pt idx="4">
                  <c:v>0</c:v>
                </c:pt>
                <c:pt idx="5">
                  <c:v>6.8234867082755146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Sheet1!$G$2:$G$8</c:f>
              <c:numCache>
                <c:formatCode>0.0;;</c:formatCode>
                <c:ptCount val="7"/>
                <c:pt idx="0">
                  <c:v>7.4707469147662353</c:v>
                </c:pt>
                <c:pt idx="1">
                  <c:v>0</c:v>
                </c:pt>
                <c:pt idx="2">
                  <c:v>7.8154073325381166</c:v>
                </c:pt>
                <c:pt idx="3">
                  <c:v>0</c:v>
                </c:pt>
                <c:pt idx="4">
                  <c:v>7.3759671828631248</c:v>
                </c:pt>
                <c:pt idx="5">
                  <c:v>0</c:v>
                </c:pt>
                <c:pt idx="6">
                  <c:v>7.7575570132016853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(341)</c:v>
                </c:pt>
                <c:pt idx="1">
                  <c:v>Queen Elizabeth Hospital (-)</c:v>
                </c:pt>
                <c:pt idx="2">
                  <c:v>Queen Elizabeth Hospital Birmingham (137)</c:v>
                </c:pt>
                <c:pt idx="3">
                  <c:v>The Norman Power Centre (-)</c:v>
                </c:pt>
                <c:pt idx="4">
                  <c:v>Heartlands Hospital (86)</c:v>
                </c:pt>
                <c:pt idx="5">
                  <c:v>Good Hope Hospital (72)</c:v>
                </c:pt>
                <c:pt idx="6">
                  <c:v>Solihull Hospital (31)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2.5292530852337647</c:v>
                </c:pt>
                <c:pt idx="1">
                  <c:v>0</c:v>
                </c:pt>
                <c:pt idx="2">
                  <c:v>2.1845926674618834</c:v>
                </c:pt>
                <c:pt idx="3">
                  <c:v>0</c:v>
                </c:pt>
                <c:pt idx="4">
                  <c:v>2.6240328171368752</c:v>
                </c:pt>
                <c:pt idx="5">
                  <c:v>3.1765132917244854</c:v>
                </c:pt>
                <c:pt idx="6">
                  <c:v>2.2424429867983147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Sheet1!$G$2:$G$8</c:f>
              <c:numCache>
                <c:formatCode>0.0;;</c:formatCode>
                <c:ptCount val="7"/>
                <c:pt idx="0">
                  <c:v>7.0720430917913548</c:v>
                </c:pt>
                <c:pt idx="1">
                  <c:v>0</c:v>
                </c:pt>
                <c:pt idx="2">
                  <c:v>7.3487300270531044</c:v>
                </c:pt>
                <c:pt idx="3">
                  <c:v>0</c:v>
                </c:pt>
                <c:pt idx="4">
                  <c:v>6.8137054795922367</c:v>
                </c:pt>
                <c:pt idx="5">
                  <c:v>6.6104712694306071</c:v>
                </c:pt>
                <c:pt idx="6">
                  <c:v>8.0333379707911075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(367)</c:v>
                </c:pt>
                <c:pt idx="1">
                  <c:v>Queen Elizabeth Hospital (-)</c:v>
                </c:pt>
                <c:pt idx="2">
                  <c:v>Queen Elizabeth Hospital Birmingham (150)</c:v>
                </c:pt>
                <c:pt idx="3">
                  <c:v>The Norman Power Centre (-)</c:v>
                </c:pt>
                <c:pt idx="4">
                  <c:v>Heartlands Hospital (93)</c:v>
                </c:pt>
                <c:pt idx="5">
                  <c:v>Good Hope Hospital (73)</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2.9279569082086452</c:v>
                </c:pt>
                <c:pt idx="1">
                  <c:v>0</c:v>
                </c:pt>
                <c:pt idx="2">
                  <c:v>2.6512699729468956</c:v>
                </c:pt>
                <c:pt idx="3">
                  <c:v>0</c:v>
                </c:pt>
                <c:pt idx="4">
                  <c:v>3.1862945204077633</c:v>
                </c:pt>
                <c:pt idx="5">
                  <c:v>3.3895287305693929</c:v>
                </c:pt>
                <c:pt idx="6">
                  <c:v>1.9666620292088925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Sheet1!$G$2:$G$8</c:f>
              <c:numCache>
                <c:formatCode>0.0;;</c:formatCode>
                <c:ptCount val="7"/>
                <c:pt idx="0">
                  <c:v>8.7776861032680422</c:v>
                </c:pt>
                <c:pt idx="1">
                  <c:v>0</c:v>
                </c:pt>
                <c:pt idx="2">
                  <c:v>9.1065767150276518</c:v>
                </c:pt>
                <c:pt idx="3">
                  <c:v>0</c:v>
                </c:pt>
                <c:pt idx="4">
                  <c:v>8.5784538338654421</c:v>
                </c:pt>
                <c:pt idx="5">
                  <c:v>8.6016553238167948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Sheet1!$I$2:$I$8</c:f>
              <c:numCache>
                <c:formatCode>0.0;;</c:formatCode>
                <c:ptCount val="7"/>
                <c:pt idx="0">
                  <c:v>0</c:v>
                </c:pt>
                <c:pt idx="1">
                  <c:v>0</c:v>
                </c:pt>
                <c:pt idx="2">
                  <c:v>0</c:v>
                </c:pt>
                <c:pt idx="3">
                  <c:v>0</c:v>
                </c:pt>
                <c:pt idx="4">
                  <c:v>0</c:v>
                </c:pt>
                <c:pt idx="5">
                  <c:v>0</c:v>
                </c:pt>
                <c:pt idx="6">
                  <c:v>9.6493210126354612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(152)</c:v>
                </c:pt>
                <c:pt idx="3">
                  <c:v>The Norman Power Centre (-)</c:v>
                </c:pt>
                <c:pt idx="4">
                  <c:v>Heartlands Hospital (95)</c:v>
                </c:pt>
                <c:pt idx="5">
                  <c:v>Good Hope Hospital (74)</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1.2223138967319578</c:v>
                </c:pt>
                <c:pt idx="1">
                  <c:v>0</c:v>
                </c:pt>
                <c:pt idx="2">
                  <c:v>0.89342328497234824</c:v>
                </c:pt>
                <c:pt idx="3">
                  <c:v>0</c:v>
                </c:pt>
                <c:pt idx="4">
                  <c:v>1.4215461661345579</c:v>
                </c:pt>
                <c:pt idx="5">
                  <c:v>1.3983446761832052</c:v>
                </c:pt>
                <c:pt idx="6">
                  <c:v>0.35067898736453884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Sheet1!$G$2:$G$8</c:f>
              <c:numCache>
                <c:formatCode>0.0;;</c:formatCode>
                <c:ptCount val="7"/>
                <c:pt idx="0">
                  <c:v>7.3729814697041949</c:v>
                </c:pt>
                <c:pt idx="1">
                  <c:v>0</c:v>
                </c:pt>
                <c:pt idx="2">
                  <c:v>7.8779474118379156</c:v>
                </c:pt>
                <c:pt idx="3">
                  <c:v>0</c:v>
                </c:pt>
                <c:pt idx="4">
                  <c:v>7.0460596403297933</c:v>
                </c:pt>
                <c:pt idx="5">
                  <c:v>7.0749438428314573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(328)</c:v>
                </c:pt>
                <c:pt idx="1">
                  <c:v>Queen Elizabeth Hospital (-)</c:v>
                </c:pt>
                <c:pt idx="2">
                  <c:v>Queen Elizabeth Hospital Birmingham (132)</c:v>
                </c:pt>
                <c:pt idx="3">
                  <c:v>The Norman Power Centre (-)</c:v>
                </c:pt>
                <c:pt idx="4">
                  <c:v>Heartlands Hospital (88)</c:v>
                </c:pt>
                <c:pt idx="5">
                  <c:v>Good Hope Hospital (66)</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2.6270185302958051</c:v>
                </c:pt>
                <c:pt idx="1">
                  <c:v>0</c:v>
                </c:pt>
                <c:pt idx="2">
                  <c:v>2.1220525881620844</c:v>
                </c:pt>
                <c:pt idx="3">
                  <c:v>0</c:v>
                </c:pt>
                <c:pt idx="4">
                  <c:v>2.9539403596702067</c:v>
                </c:pt>
                <c:pt idx="5">
                  <c:v>2.9250561571685427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Sheet1!$F$2:$F$8</c:f>
              <c:numCache>
                <c:formatCode>0.0;;</c:formatCode>
                <c:ptCount val="7"/>
                <c:pt idx="0">
                  <c:v>0</c:v>
                </c:pt>
                <c:pt idx="1">
                  <c:v>0</c:v>
                </c:pt>
                <c:pt idx="2">
                  <c:v>0</c:v>
                </c:pt>
                <c:pt idx="3">
                  <c:v>0</c:v>
                </c:pt>
                <c:pt idx="4">
                  <c:v>8.9530510219308876</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Sheet1!$G$2:$G$8</c:f>
              <c:numCache>
                <c:formatCode>0.0;;</c:formatCode>
                <c:ptCount val="7"/>
                <c:pt idx="0">
                  <c:v>9.293360491730196</c:v>
                </c:pt>
                <c:pt idx="1">
                  <c:v>0</c:v>
                </c:pt>
                <c:pt idx="2">
                  <c:v>9.2925004186950222</c:v>
                </c:pt>
                <c:pt idx="3">
                  <c:v>0</c:v>
                </c:pt>
                <c:pt idx="4">
                  <c:v>0</c:v>
                </c:pt>
                <c:pt idx="5">
                  <c:v>9.0622488067587188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(153)</c:v>
                </c:pt>
                <c:pt idx="3">
                  <c:v>The Norman Power Centre (-)</c:v>
                </c:pt>
                <c:pt idx="4">
                  <c:v>Heartlands Hospital (98)</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9.9417465170308361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0.70663950826980404</c:v>
                </c:pt>
                <c:pt idx="1">
                  <c:v>0</c:v>
                </c:pt>
                <c:pt idx="2">
                  <c:v>0.70749958130497781</c:v>
                </c:pt>
                <c:pt idx="3">
                  <c:v>0</c:v>
                </c:pt>
                <c:pt idx="4">
                  <c:v>1.0469489780691124</c:v>
                </c:pt>
                <c:pt idx="5">
                  <c:v>0.9377511932412812</c:v>
                </c:pt>
                <c:pt idx="6">
                  <c:v>5.8253482969163883E-2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Sheet1!$F$2:$F$8</c:f>
              <c:numCache>
                <c:formatCode>0.0;;</c:formatCode>
                <c:ptCount val="7"/>
                <c:pt idx="0">
                  <c:v>0</c:v>
                </c:pt>
                <c:pt idx="1">
                  <c:v>0</c:v>
                </c:pt>
                <c:pt idx="2">
                  <c:v>0</c:v>
                </c:pt>
                <c:pt idx="3">
                  <c:v>0</c:v>
                </c:pt>
                <c:pt idx="4">
                  <c:v>8.1353354911167237</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Sheet1!$G$2:$G$8</c:f>
              <c:numCache>
                <c:formatCode>0.0;;</c:formatCode>
                <c:ptCount val="7"/>
                <c:pt idx="0">
                  <c:v>8.6174075738594063</c:v>
                </c:pt>
                <c:pt idx="1">
                  <c:v>0</c:v>
                </c:pt>
                <c:pt idx="2">
                  <c:v>8.9505818042532912</c:v>
                </c:pt>
                <c:pt idx="3">
                  <c:v>0</c:v>
                </c:pt>
                <c:pt idx="4">
                  <c:v>0</c:v>
                </c:pt>
                <c:pt idx="5">
                  <c:v>8.5957746178144525</c:v>
                </c:pt>
                <c:pt idx="6">
                  <c:v>8.2553340041324432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Queen Elizabeth Hospital (-)</c:v>
                </c:pt>
                <c:pt idx="2">
                  <c:v>Queen Elizabeth Hospital Birmingham (132)</c:v>
                </c:pt>
                <c:pt idx="3">
                  <c:v>The Norman Power Centre (-)</c:v>
                </c:pt>
                <c:pt idx="4">
                  <c:v>Heartlands Hospital (82)</c:v>
                </c:pt>
                <c:pt idx="5">
                  <c:v>Good Hope Hospital (65)</c:v>
                </c:pt>
                <c:pt idx="6">
                  <c:v>Solihull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1.3825924261405937</c:v>
                </c:pt>
                <c:pt idx="1">
                  <c:v>0</c:v>
                </c:pt>
                <c:pt idx="2">
                  <c:v>1.0494181957467088</c:v>
                </c:pt>
                <c:pt idx="3">
                  <c:v>0</c:v>
                </c:pt>
                <c:pt idx="4">
                  <c:v>1.8646645088832763</c:v>
                </c:pt>
                <c:pt idx="5">
                  <c:v>1.4042253821855475</c:v>
                </c:pt>
                <c:pt idx="6">
                  <c:v>1.7446659958675568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Sheet1!$D$2:$D$8</c:f>
              <c:numCache>
                <c:formatCode>0.0;;</c:formatCode>
                <c:ptCount val="7"/>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Sheet1!$F$2:$F$8</c:f>
              <c:numCache>
                <c:formatCode>0.0;;</c:formatCode>
                <c:ptCount val="7"/>
                <c:pt idx="0">
                  <c:v>7.8816897712068883</c:v>
                </c:pt>
                <c:pt idx="1">
                  <c:v>0</c:v>
                </c:pt>
                <c:pt idx="2">
                  <c:v>0</c:v>
                </c:pt>
                <c:pt idx="3">
                  <c:v>0</c:v>
                </c:pt>
                <c:pt idx="4">
                  <c:v>0</c:v>
                </c:pt>
                <c:pt idx="5">
                  <c:v>7.5255841369326806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Sheet1!$G$2:$G$8</c:f>
              <c:numCache>
                <c:formatCode>0.0;;</c:formatCode>
                <c:ptCount val="7"/>
                <c:pt idx="0">
                  <c:v>0</c:v>
                </c:pt>
                <c:pt idx="1">
                  <c:v>0</c:v>
                </c:pt>
                <c:pt idx="2">
                  <c:v>7.9894351513176503</c:v>
                </c:pt>
                <c:pt idx="3">
                  <c:v>0</c:v>
                </c:pt>
                <c:pt idx="4">
                  <c:v>8.1165580198814133</c:v>
                </c:pt>
                <c:pt idx="5">
                  <c:v>0</c:v>
                </c:pt>
                <c:pt idx="6">
                  <c:v>7.8447212878304633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(347)</c:v>
                </c:pt>
                <c:pt idx="1">
                  <c:v>Queen Elizabeth Hospital (-)</c:v>
                </c:pt>
                <c:pt idx="2">
                  <c:v>Queen Elizabeth Hospital Birmingham (143)</c:v>
                </c:pt>
                <c:pt idx="3">
                  <c:v>The Norman Power Centre (-)</c:v>
                </c:pt>
                <c:pt idx="4">
                  <c:v>Heartlands Hospital (88)</c:v>
                </c:pt>
                <c:pt idx="5">
                  <c:v>Good Hope Hospital (68)</c:v>
                </c:pt>
                <c:pt idx="6">
                  <c:v>Solihull Hospital (31)</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2.1183102287931117</c:v>
                </c:pt>
                <c:pt idx="1">
                  <c:v>0</c:v>
                </c:pt>
                <c:pt idx="2">
                  <c:v>2.0105648486823497</c:v>
                </c:pt>
                <c:pt idx="3">
                  <c:v>0</c:v>
                </c:pt>
                <c:pt idx="4">
                  <c:v>1.8834419801185867</c:v>
                </c:pt>
                <c:pt idx="5">
                  <c:v>2.4744158630673194</c:v>
                </c:pt>
                <c:pt idx="6">
                  <c:v>2.1552787121695367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Sheet1!$G$2:$G$8</c:f>
              <c:numCache>
                <c:formatCode>0.0;;</c:formatCode>
                <c:ptCount val="7"/>
                <c:pt idx="0">
                  <c:v>8.4431277713570125</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9.5790056422449386</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(69)</c:v>
                </c:pt>
                <c:pt idx="1">
                  <c:v>Queen Elizabeth Hospital (-)</c:v>
                </c:pt>
                <c:pt idx="2">
                  <c:v>Queen Elizabeth Hospital Birmingham (30)</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1.5568722286429875</c:v>
                </c:pt>
                <c:pt idx="1">
                  <c:v>0</c:v>
                </c:pt>
                <c:pt idx="2">
                  <c:v>0.42099435775506144</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Sheet1!$G$2:$G$8</c:f>
              <c:numCache>
                <c:formatCode>0.0;;</c:formatCode>
                <c:ptCount val="7"/>
                <c:pt idx="0">
                  <c:v>7.1863822873934913</c:v>
                </c:pt>
                <c:pt idx="1">
                  <c:v>0</c:v>
                </c:pt>
                <c:pt idx="2">
                  <c:v>8.0575025694000839</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(83)</c:v>
                </c:pt>
                <c:pt idx="1">
                  <c:v>Queen Elizabeth Hospital (-)</c:v>
                </c:pt>
                <c:pt idx="2">
                  <c:v>Queen Elizabeth Hospital Birmingham (36)</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2.8136177126065087</c:v>
                </c:pt>
                <c:pt idx="1">
                  <c:v>0</c:v>
                </c:pt>
                <c:pt idx="2">
                  <c:v>1.9424974305999161</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Sheet1!$G$2:$G$8</c:f>
              <c:numCache>
                <c:formatCode>0.0;;</c:formatCode>
                <c:ptCount val="7"/>
                <c:pt idx="0">
                  <c:v>7.3166459338960808</c:v>
                </c:pt>
                <c:pt idx="1">
                  <c:v>0</c:v>
                </c:pt>
                <c:pt idx="2">
                  <c:v>7.3995486466173732</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(68)</c:v>
                </c:pt>
                <c:pt idx="1">
                  <c:v>Queen Elizabeth Hospital (-)</c:v>
                </c:pt>
                <c:pt idx="2">
                  <c:v>Queen Elizabeth Hospital Birmingham (32)</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2.6833540661039192</c:v>
                </c:pt>
                <c:pt idx="1">
                  <c:v>0</c:v>
                </c:pt>
                <c:pt idx="2">
                  <c:v>2.6004513533826268</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Sheet1!$F$2:$F$8</c:f>
              <c:numCache>
                <c:formatCode>0.0;;</c:formatCode>
                <c:ptCount val="7"/>
                <c:pt idx="0">
                  <c:v>7.7096809530744634</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Sheet1!$G$2:$G$8</c:f>
              <c:numCache>
                <c:formatCode>0.0;;</c:formatCode>
                <c:ptCount val="7"/>
                <c:pt idx="0">
                  <c:v>0</c:v>
                </c:pt>
                <c:pt idx="1">
                  <c:v>0</c:v>
                </c:pt>
                <c:pt idx="2">
                  <c:v>7.8261318741203736</c:v>
                </c:pt>
                <c:pt idx="3">
                  <c:v>0</c:v>
                </c:pt>
                <c:pt idx="4">
                  <c:v>6.9399850777868526</c:v>
                </c:pt>
                <c:pt idx="5">
                  <c:v>7.8990565104017758</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(140)</c:v>
                </c:pt>
                <c:pt idx="1">
                  <c:v>Queen Elizabeth Hospital (-)</c:v>
                </c:pt>
                <c:pt idx="2">
                  <c:v>Queen Elizabeth Hospital Birmingham (49)</c:v>
                </c:pt>
                <c:pt idx="3">
                  <c:v>The Norman Power Centre (-)</c:v>
                </c:pt>
                <c:pt idx="4">
                  <c:v>Heartlands Hospital (38)</c:v>
                </c:pt>
                <c:pt idx="5">
                  <c:v>Good Hope Hospital (33)</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2.2903190469255366</c:v>
                </c:pt>
                <c:pt idx="1">
                  <c:v>0</c:v>
                </c:pt>
                <c:pt idx="2">
                  <c:v>2.1738681258796264</c:v>
                </c:pt>
                <c:pt idx="3">
                  <c:v>0</c:v>
                </c:pt>
                <c:pt idx="4">
                  <c:v>3.0600149222131474</c:v>
                </c:pt>
                <c:pt idx="5">
                  <c:v>2.1009434895982242</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Sheet1!$G$2:$G$8</c:f>
              <c:numCache>
                <c:formatCode>0.0;;</c:formatCode>
                <c:ptCount val="7"/>
                <c:pt idx="0">
                  <c:v>7.577954732970702</c:v>
                </c:pt>
                <c:pt idx="1">
                  <c:v>0</c:v>
                </c:pt>
                <c:pt idx="2">
                  <c:v>8.1876488411214581</c:v>
                </c:pt>
                <c:pt idx="3">
                  <c:v>0</c:v>
                </c:pt>
                <c:pt idx="4">
                  <c:v>7.8050302346219977</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(135)</c:v>
                </c:pt>
                <c:pt idx="1">
                  <c:v>Queen Elizabeth Hospital (-)</c:v>
                </c:pt>
                <c:pt idx="2">
                  <c:v>Queen Elizabeth Hospital Birmingham (58)</c:v>
                </c:pt>
                <c:pt idx="3">
                  <c:v>The Norman Power Centre (-)</c:v>
                </c:pt>
                <c:pt idx="4">
                  <c:v>Heartlands Hospital (34)</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2.422045267029298</c:v>
                </c:pt>
                <c:pt idx="1">
                  <c:v>0</c:v>
                </c:pt>
                <c:pt idx="2">
                  <c:v>1.8123511588785419</c:v>
                </c:pt>
                <c:pt idx="3">
                  <c:v>0</c:v>
                </c:pt>
                <c:pt idx="4">
                  <c:v>2.1949697653780023</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Sheet1!$G$2:$G$8</c:f>
              <c:numCache>
                <c:formatCode>0.0;;</c:formatCode>
                <c:ptCount val="7"/>
                <c:pt idx="0">
                  <c:v>6.0243698920190747</c:v>
                </c:pt>
                <c:pt idx="1">
                  <c:v>0</c:v>
                </c:pt>
                <c:pt idx="2">
                  <c:v>6.6974805172972083</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(100)</c:v>
                </c:pt>
                <c:pt idx="1">
                  <c:v>Queen Elizabeth Hospital (-)</c:v>
                </c:pt>
                <c:pt idx="2">
                  <c:v>Queen Elizabeth Hospital Birmingham (39)</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3.9756301079809253</c:v>
                </c:pt>
                <c:pt idx="1">
                  <c:v>0</c:v>
                </c:pt>
                <c:pt idx="2">
                  <c:v>3.3025194827027917</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Sheet1!$G$2:$G$8</c:f>
              <c:numCache>
                <c:formatCode>0.0;;</c:formatCode>
                <c:ptCount val="7"/>
                <c:pt idx="0">
                  <c:v>6.6440434410690781</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(42)</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3.3559565589309219</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Sheet1!$G$2:$G$8</c:f>
              <c:numCache>
                <c:formatCode>0.0;;</c:formatCode>
                <c:ptCount val="7"/>
                <c:pt idx="0">
                  <c:v>7.1591796329010071</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(41)</c:v>
                </c:pt>
                <c:pt idx="1">
                  <c:v>Queen Elizabeth Hospital (-)</c:v>
                </c:pt>
                <c:pt idx="2">
                  <c:v>Queen Elizabeth Hospital Birmingham (-)</c:v>
                </c:pt>
                <c:pt idx="3">
                  <c:v>The Norman Power Centre (-)</c:v>
                </c:pt>
                <c:pt idx="4">
                  <c:v>Heartlands Hospital (-)</c:v>
                </c:pt>
                <c:pt idx="5">
                  <c:v>Good Hope Hospital (-)</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2.8408203670989929</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Sheet1!$G$2:$G$8</c:f>
              <c:numCache>
                <c:formatCode>0.0;;</c:formatCode>
                <c:ptCount val="7"/>
                <c:pt idx="0">
                  <c:v>6.6690744952356003</c:v>
                </c:pt>
                <c:pt idx="1">
                  <c:v>0</c:v>
                </c:pt>
                <c:pt idx="2">
                  <c:v>6.9208476685178946</c:v>
                </c:pt>
                <c:pt idx="3">
                  <c:v>0</c:v>
                </c:pt>
                <c:pt idx="4">
                  <c:v>6.3381971394553061</c:v>
                </c:pt>
                <c:pt idx="5">
                  <c:v>6.6717904705227431</c:v>
                </c:pt>
                <c:pt idx="6">
                  <c:v>5.6080373654196558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(370)</c:v>
                </c:pt>
                <c:pt idx="1">
                  <c:v>Queen Elizabeth Hospital (-)</c:v>
                </c:pt>
                <c:pt idx="2">
                  <c:v>Queen Elizabeth Hospital Birmingham (149)</c:v>
                </c:pt>
                <c:pt idx="3">
                  <c:v>The Norman Power Centre (-)</c:v>
                </c:pt>
                <c:pt idx="4">
                  <c:v>Heartlands Hospital (92)</c:v>
                </c:pt>
                <c:pt idx="5">
                  <c:v>Good Hope Hospital (77)</c:v>
                </c:pt>
                <c:pt idx="6">
                  <c:v>Solihull Hospital (35)</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3.3309255047643997</c:v>
                </c:pt>
                <c:pt idx="1">
                  <c:v>0</c:v>
                </c:pt>
                <c:pt idx="2">
                  <c:v>3.0791523314821054</c:v>
                </c:pt>
                <c:pt idx="3">
                  <c:v>0</c:v>
                </c:pt>
                <c:pt idx="4">
                  <c:v>3.6618028605446939</c:v>
                </c:pt>
                <c:pt idx="5">
                  <c:v>3.3282095294772569</c:v>
                </c:pt>
                <c:pt idx="6">
                  <c:v>4.3919626345803442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Sheet1!$G$2:$G$8</c:f>
              <c:numCache>
                <c:formatCode>0.0;;</c:formatCode>
                <c:ptCount val="7"/>
                <c:pt idx="0">
                  <c:v>5.638029837099225</c:v>
                </c:pt>
                <c:pt idx="1">
                  <c:v>0</c:v>
                </c:pt>
                <c:pt idx="2">
                  <c:v>5.630478008305432</c:v>
                </c:pt>
                <c:pt idx="3">
                  <c:v>0</c:v>
                </c:pt>
                <c:pt idx="4">
                  <c:v>5.5676601120685349</c:v>
                </c:pt>
                <c:pt idx="5">
                  <c:v>5.1369375203085088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(261)</c:v>
                </c:pt>
                <c:pt idx="1">
                  <c:v>Queen Elizabeth Hospital (-)</c:v>
                </c:pt>
                <c:pt idx="2">
                  <c:v>Queen Elizabeth Hospital Birmingham (98)</c:v>
                </c:pt>
                <c:pt idx="3">
                  <c:v>The Norman Power Centre (-)</c:v>
                </c:pt>
                <c:pt idx="4">
                  <c:v>Heartlands Hospital (70)</c:v>
                </c:pt>
                <c:pt idx="5">
                  <c:v>Good Hope Hospital (54)</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4.361970162900775</c:v>
                </c:pt>
                <c:pt idx="1">
                  <c:v>0</c:v>
                </c:pt>
                <c:pt idx="2">
                  <c:v>4.369521991694568</c:v>
                </c:pt>
                <c:pt idx="3">
                  <c:v>0</c:v>
                </c:pt>
                <c:pt idx="4">
                  <c:v>4.4323398879314651</c:v>
                </c:pt>
                <c:pt idx="5">
                  <c:v>4.8630624796914912</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Sheet1!$G$2:$G$8</c:f>
              <c:numCache>
                <c:formatCode>0.0;;</c:formatCode>
                <c:ptCount val="7"/>
                <c:pt idx="0">
                  <c:v>8.1219886277730087</c:v>
                </c:pt>
                <c:pt idx="1">
                  <c:v>0</c:v>
                </c:pt>
                <c:pt idx="2">
                  <c:v>8.4111466844285356</c:v>
                </c:pt>
                <c:pt idx="3">
                  <c:v>0</c:v>
                </c:pt>
                <c:pt idx="4">
                  <c:v>8.1242371909026669</c:v>
                </c:pt>
                <c:pt idx="5">
                  <c:v>8.2413724738832581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(145)</c:v>
                </c:pt>
                <c:pt idx="1">
                  <c:v>Queen Elizabeth Hospital (-)</c:v>
                </c:pt>
                <c:pt idx="2">
                  <c:v>Queen Elizabeth Hospital Birmingham (46)</c:v>
                </c:pt>
                <c:pt idx="3">
                  <c:v>The Norman Power Centre (-)</c:v>
                </c:pt>
                <c:pt idx="4">
                  <c:v>Heartlands Hospital (39)</c:v>
                </c:pt>
                <c:pt idx="5">
                  <c:v>Good Hope Hospital (34)</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1.8780113722269913</c:v>
                </c:pt>
                <c:pt idx="1">
                  <c:v>0</c:v>
                </c:pt>
                <c:pt idx="2">
                  <c:v>1.5888533155714644</c:v>
                </c:pt>
                <c:pt idx="3">
                  <c:v>0</c:v>
                </c:pt>
                <c:pt idx="4">
                  <c:v>1.8757628090973331</c:v>
                </c:pt>
                <c:pt idx="5">
                  <c:v>1.7586275261167419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Sheet1!$F$2:$F$8</c:f>
              <c:numCache>
                <c:formatCode>0.0;;</c:formatCode>
                <c:ptCount val="7"/>
                <c:pt idx="0">
                  <c:v>0</c:v>
                </c:pt>
                <c:pt idx="1">
                  <c:v>0</c:v>
                </c:pt>
                <c:pt idx="2">
                  <c:v>0</c:v>
                </c:pt>
                <c:pt idx="3">
                  <c:v>0</c:v>
                </c:pt>
                <c:pt idx="4">
                  <c:v>0</c:v>
                </c:pt>
                <c:pt idx="5">
                  <c:v>6.1879885682297688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Sheet1!$G$2:$G$8</c:f>
              <c:numCache>
                <c:formatCode>0.0;;</c:formatCode>
                <c:ptCount val="7"/>
                <c:pt idx="0">
                  <c:v>6.5462038034808367</c:v>
                </c:pt>
                <c:pt idx="1">
                  <c:v>0</c:v>
                </c:pt>
                <c:pt idx="2">
                  <c:v>6.334572368610532</c:v>
                </c:pt>
                <c:pt idx="3">
                  <c:v>0</c:v>
                </c:pt>
                <c:pt idx="4">
                  <c:v>6.5227330804959482</c:v>
                </c:pt>
                <c:pt idx="5">
                  <c:v>0</c:v>
                </c:pt>
                <c:pt idx="6">
                  <c:v>6.3302919836790617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(381)</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3.4537961965191633</c:v>
                </c:pt>
                <c:pt idx="1">
                  <c:v>0</c:v>
                </c:pt>
                <c:pt idx="2">
                  <c:v>3.665427631389468</c:v>
                </c:pt>
                <c:pt idx="3">
                  <c:v>0</c:v>
                </c:pt>
                <c:pt idx="4">
                  <c:v>3.4772669195040518</c:v>
                </c:pt>
                <c:pt idx="5">
                  <c:v>3.8120114317702312</c:v>
                </c:pt>
                <c:pt idx="6">
                  <c:v>3.6697080163209383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Sheet1!$G$2:$G$8</c:f>
              <c:numCache>
                <c:formatCode>0.0;;</c:formatCode>
                <c:ptCount val="7"/>
                <c:pt idx="0">
                  <c:v>7.7663618929002611</c:v>
                </c:pt>
                <c:pt idx="1">
                  <c:v>0</c:v>
                </c:pt>
                <c:pt idx="2">
                  <c:v>8.0278853534966661</c:v>
                </c:pt>
                <c:pt idx="3">
                  <c:v>0</c:v>
                </c:pt>
                <c:pt idx="4">
                  <c:v>7.3273269254219811</c:v>
                </c:pt>
                <c:pt idx="5">
                  <c:v>8.1539637615352518</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Sheet1!$I$2:$I$8</c:f>
              <c:numCache>
                <c:formatCode>0.0;;</c:formatCode>
                <c:ptCount val="7"/>
                <c:pt idx="0">
                  <c:v>0</c:v>
                </c:pt>
                <c:pt idx="1">
                  <c:v>0</c:v>
                </c:pt>
                <c:pt idx="2">
                  <c:v>0</c:v>
                </c:pt>
                <c:pt idx="3">
                  <c:v>0</c:v>
                </c:pt>
                <c:pt idx="4">
                  <c:v>0</c:v>
                </c:pt>
                <c:pt idx="5">
                  <c:v>0</c:v>
                </c:pt>
                <c:pt idx="6">
                  <c:v>9.369960267279426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(360)</c:v>
                </c:pt>
                <c:pt idx="1">
                  <c:v>Queen Elizabeth Hospital (-)</c:v>
                </c:pt>
                <c:pt idx="2">
                  <c:v>Queen Elizabeth Hospital Birmingham (146)</c:v>
                </c:pt>
                <c:pt idx="3">
                  <c:v>The Norman Power Centre (-)</c:v>
                </c:pt>
                <c:pt idx="4">
                  <c:v>Heartlands Hospital (95)</c:v>
                </c:pt>
                <c:pt idx="5">
                  <c:v>Good Hope Hospital (72)</c:v>
                </c:pt>
                <c:pt idx="6">
                  <c:v>Solihull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2.2336381070997389</c:v>
                </c:pt>
                <c:pt idx="1">
                  <c:v>0</c:v>
                </c:pt>
                <c:pt idx="2">
                  <c:v>1.9721146465033339</c:v>
                </c:pt>
                <c:pt idx="3">
                  <c:v>0</c:v>
                </c:pt>
                <c:pt idx="4">
                  <c:v>2.6726730745780189</c:v>
                </c:pt>
                <c:pt idx="5">
                  <c:v>1.8460362384647482</c:v>
                </c:pt>
                <c:pt idx="6">
                  <c:v>0.63003973272057401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Sheet1!$E$2:$E$8</c:f>
              <c:numCache>
                <c:formatCode>0.0;;</c:formatCode>
                <c:ptCount val="7"/>
                <c:pt idx="0">
                  <c:v>8.7218544230726369</c:v>
                </c:pt>
                <c:pt idx="1">
                  <c:v>0</c:v>
                </c:pt>
                <c:pt idx="2">
                  <c:v>0</c:v>
                </c:pt>
                <c:pt idx="3">
                  <c:v>0</c:v>
                </c:pt>
                <c:pt idx="4">
                  <c:v>0</c:v>
                </c:pt>
                <c:pt idx="5">
                  <c:v>8.2000045622752147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Sheet1!$G$2:$G$8</c:f>
              <c:numCache>
                <c:formatCode>0.0;;</c:formatCode>
                <c:ptCount val="7"/>
                <c:pt idx="0">
                  <c:v>0</c:v>
                </c:pt>
                <c:pt idx="1">
                  <c:v>0</c:v>
                </c:pt>
                <c:pt idx="2">
                  <c:v>8.9643979078390679</c:v>
                </c:pt>
                <c:pt idx="3">
                  <c:v>0</c:v>
                </c:pt>
                <c:pt idx="4">
                  <c:v>8.8982065820107294</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(277)</c:v>
                </c:pt>
                <c:pt idx="1">
                  <c:v>Queen Elizabeth Hospital (-)</c:v>
                </c:pt>
                <c:pt idx="2">
                  <c:v>Queen Elizabeth Hospital Birmingham (118)</c:v>
                </c:pt>
                <c:pt idx="3">
                  <c:v>The Norman Power Centre (-)</c:v>
                </c:pt>
                <c:pt idx="4">
                  <c:v>Heartlands Hospital (65)</c:v>
                </c:pt>
                <c:pt idx="5">
                  <c:v>Good Hope Hospital (55)</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1.2781455769273631</c:v>
                </c:pt>
                <c:pt idx="1">
                  <c:v>0</c:v>
                </c:pt>
                <c:pt idx="2">
                  <c:v>1.0356020921609321</c:v>
                </c:pt>
                <c:pt idx="3">
                  <c:v>0</c:v>
                </c:pt>
                <c:pt idx="4">
                  <c:v>1.1017934179892706</c:v>
                </c:pt>
                <c:pt idx="5">
                  <c:v>1.7999954377247853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Sheet1!$G$2:$G$8</c:f>
              <c:numCache>
                <c:formatCode>0.0;;</c:formatCode>
                <c:ptCount val="7"/>
                <c:pt idx="0">
                  <c:v>5.911156811864954</c:v>
                </c:pt>
                <c:pt idx="1">
                  <c:v>0</c:v>
                </c:pt>
                <c:pt idx="2">
                  <c:v>6.3042131211279422</c:v>
                </c:pt>
                <c:pt idx="3">
                  <c:v>0</c:v>
                </c:pt>
                <c:pt idx="4">
                  <c:v>5.0809777867464634</c:v>
                </c:pt>
                <c:pt idx="5">
                  <c:v>5.5532473574951577</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(232)</c:v>
                </c:pt>
                <c:pt idx="1">
                  <c:v>Queen Elizabeth Hospital (-)</c:v>
                </c:pt>
                <c:pt idx="2">
                  <c:v>Queen Elizabeth Hospital Birmingham (85)</c:v>
                </c:pt>
                <c:pt idx="3">
                  <c:v>The Norman Power Centre (-)</c:v>
                </c:pt>
                <c:pt idx="4">
                  <c:v>Heartlands Hospital (65)</c:v>
                </c:pt>
                <c:pt idx="5">
                  <c:v>Good Hope Hospital (47)</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4.088843188135046</c:v>
                </c:pt>
                <c:pt idx="1">
                  <c:v>0</c:v>
                </c:pt>
                <c:pt idx="2">
                  <c:v>3.6957868788720578</c:v>
                </c:pt>
                <c:pt idx="3">
                  <c:v>0</c:v>
                </c:pt>
                <c:pt idx="4">
                  <c:v>4.9190222132535366</c:v>
                </c:pt>
                <c:pt idx="5">
                  <c:v>4.4467526425048423</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Sheet1!$E$2:$E$8</c:f>
              <c:numCache>
                <c:formatCode>0.0;;</c:formatCode>
                <c:ptCount val="7"/>
                <c:pt idx="0">
                  <c:v>0</c:v>
                </c:pt>
                <c:pt idx="1">
                  <c:v>0</c:v>
                </c:pt>
                <c:pt idx="2">
                  <c:v>0</c:v>
                </c:pt>
                <c:pt idx="3">
                  <c:v>0</c:v>
                </c:pt>
                <c:pt idx="4">
                  <c:v>3.2864265418667018</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Sheet1!$F$2:$F$8</c:f>
              <c:numCache>
                <c:formatCode>0.0;;</c:formatCode>
                <c:ptCount val="7"/>
                <c:pt idx="0">
                  <c:v>0</c:v>
                </c:pt>
                <c:pt idx="1">
                  <c:v>0</c:v>
                </c:pt>
                <c:pt idx="2">
                  <c:v>0</c:v>
                </c:pt>
                <c:pt idx="3">
                  <c:v>0</c:v>
                </c:pt>
                <c:pt idx="4">
                  <c:v>0</c:v>
                </c:pt>
                <c:pt idx="5">
                  <c:v>3.553052082741516</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Sheet1!$G$2:$G$8</c:f>
              <c:numCache>
                <c:formatCode>0.0;;</c:formatCode>
                <c:ptCount val="7"/>
                <c:pt idx="0">
                  <c:v>4.1883569839604524</c:v>
                </c:pt>
                <c:pt idx="1">
                  <c:v>0</c:v>
                </c:pt>
                <c:pt idx="2">
                  <c:v>4.7700249390333296</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Queen Elizabeth Hospital (-)</c:v>
                </c:pt>
                <c:pt idx="2">
                  <c:v>Queen Elizabeth Hospital Birmingham (130)</c:v>
                </c:pt>
                <c:pt idx="3">
                  <c:v>The Norman Power Centre (-)</c:v>
                </c:pt>
                <c:pt idx="4">
                  <c:v>Heartlands Hospital (81)</c:v>
                </c:pt>
                <c:pt idx="5">
                  <c:v>Good Hope Hospital (63)</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5.8116430160395476</c:v>
                </c:pt>
                <c:pt idx="1">
                  <c:v>0</c:v>
                </c:pt>
                <c:pt idx="2">
                  <c:v>5.2299750609666704</c:v>
                </c:pt>
                <c:pt idx="3">
                  <c:v>0</c:v>
                </c:pt>
                <c:pt idx="4">
                  <c:v>6.7135734581332986</c:v>
                </c:pt>
                <c:pt idx="5">
                  <c:v>6.446947917258484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Sheet1!$G$2:$G$8</c:f>
              <c:numCache>
                <c:formatCode>0.0;;</c:formatCode>
                <c:ptCount val="7"/>
                <c:pt idx="0">
                  <c:v>6.3968959522670001</c:v>
                </c:pt>
                <c:pt idx="1">
                  <c:v>0</c:v>
                </c:pt>
                <c:pt idx="2">
                  <c:v>6.7643877430557486</c:v>
                </c:pt>
                <c:pt idx="3">
                  <c:v>0</c:v>
                </c:pt>
                <c:pt idx="4">
                  <c:v>6.1823685153243391</c:v>
                </c:pt>
                <c:pt idx="5">
                  <c:v>5.961383069293249</c:v>
                </c:pt>
                <c:pt idx="6">
                  <c:v>5.7305753172548934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(344)</c:v>
                </c:pt>
                <c:pt idx="1">
                  <c:v>Queen Elizabeth Hospital (-)</c:v>
                </c:pt>
                <c:pt idx="2">
                  <c:v>Queen Elizabeth Hospital Birmingham (140)</c:v>
                </c:pt>
                <c:pt idx="3">
                  <c:v>The Norman Power Centre (-)</c:v>
                </c:pt>
                <c:pt idx="4">
                  <c:v>Heartlands Hospital (84)</c:v>
                </c:pt>
                <c:pt idx="5">
                  <c:v>Good Hope Hospital (70)</c:v>
                </c:pt>
                <c:pt idx="6">
                  <c:v>Solihull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3.6031040477329999</c:v>
                </c:pt>
                <c:pt idx="1">
                  <c:v>0</c:v>
                </c:pt>
                <c:pt idx="2">
                  <c:v>3.2356122569442514</c:v>
                </c:pt>
                <c:pt idx="3">
                  <c:v>0</c:v>
                </c:pt>
                <c:pt idx="4">
                  <c:v>3.8176314846756609</c:v>
                </c:pt>
                <c:pt idx="5">
                  <c:v>4.038616930706751</c:v>
                </c:pt>
                <c:pt idx="6">
                  <c:v>4.2694246827451066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Sheet1!$G$2:$G$8</c:f>
              <c:numCache>
                <c:formatCode>0.0;;</c:formatCode>
                <c:ptCount val="7"/>
                <c:pt idx="0">
                  <c:v>7.5047603290340268</c:v>
                </c:pt>
                <c:pt idx="1">
                  <c:v>0</c:v>
                </c:pt>
                <c:pt idx="2">
                  <c:v>8.3890151274753304</c:v>
                </c:pt>
                <c:pt idx="3">
                  <c:v>0</c:v>
                </c:pt>
                <c:pt idx="4">
                  <c:v>6.9309898209243164</c:v>
                </c:pt>
                <c:pt idx="5">
                  <c:v>6.6859272189954044</c:v>
                </c:pt>
                <c:pt idx="6">
                  <c:v>6.5695339838307456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(359)</c:v>
                </c:pt>
                <c:pt idx="1">
                  <c:v>Queen Elizabeth Hospital (-)</c:v>
                </c:pt>
                <c:pt idx="2">
                  <c:v>Queen Elizabeth Hospital Birmingham (145)</c:v>
                </c:pt>
                <c:pt idx="3">
                  <c:v>The Norman Power Centre (-)</c:v>
                </c:pt>
                <c:pt idx="4">
                  <c:v>Heartlands Hospital (93)</c:v>
                </c:pt>
                <c:pt idx="5">
                  <c:v>Good Hope Hospital (72)</c:v>
                </c:pt>
                <c:pt idx="6">
                  <c:v>Solihull Hospital (33)</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2.4952396709659732</c:v>
                </c:pt>
                <c:pt idx="1">
                  <c:v>0</c:v>
                </c:pt>
                <c:pt idx="2">
                  <c:v>1.6109848725246696</c:v>
                </c:pt>
                <c:pt idx="3">
                  <c:v>0</c:v>
                </c:pt>
                <c:pt idx="4">
                  <c:v>3.0690101790756836</c:v>
                </c:pt>
                <c:pt idx="5">
                  <c:v>3.3140727810045956</c:v>
                </c:pt>
                <c:pt idx="6">
                  <c:v>3.4304660161692544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Sheet1!$G$2:$G$8</c:f>
              <c:numCache>
                <c:formatCode>0.0;;</c:formatCode>
                <c:ptCount val="7"/>
                <c:pt idx="0">
                  <c:v>7.634143467877581</c:v>
                </c:pt>
                <c:pt idx="1">
                  <c:v>0</c:v>
                </c:pt>
                <c:pt idx="2">
                  <c:v>8.3166062271069663</c:v>
                </c:pt>
                <c:pt idx="3">
                  <c:v>0</c:v>
                </c:pt>
                <c:pt idx="4">
                  <c:v>7.6098689093755114</c:v>
                </c:pt>
                <c:pt idx="5">
                  <c:v>7.3395445763951779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(200)</c:v>
                </c:pt>
                <c:pt idx="1">
                  <c:v>Queen Elizabeth Hospital (-)</c:v>
                </c:pt>
                <c:pt idx="2">
                  <c:v>Queen Elizabeth Hospital Birmingham (71)</c:v>
                </c:pt>
                <c:pt idx="3">
                  <c:v>The Norman Power Centre (-)</c:v>
                </c:pt>
                <c:pt idx="4">
                  <c:v>Heartlands Hospital (57)</c:v>
                </c:pt>
                <c:pt idx="5">
                  <c:v>Good Hope Hospital (43)</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2.365856532122419</c:v>
                </c:pt>
                <c:pt idx="1">
                  <c:v>0</c:v>
                </c:pt>
                <c:pt idx="2">
                  <c:v>1.6833937728930337</c:v>
                </c:pt>
                <c:pt idx="3">
                  <c:v>0</c:v>
                </c:pt>
                <c:pt idx="4">
                  <c:v>2.3901310906244886</c:v>
                </c:pt>
                <c:pt idx="5">
                  <c:v>2.6604554236048221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Sheet1!$G$2:$G$8</c:f>
              <c:numCache>
                <c:formatCode>0.0;;</c:formatCode>
                <c:ptCount val="7"/>
                <c:pt idx="0">
                  <c:v>6.1688911230989154</c:v>
                </c:pt>
                <c:pt idx="1">
                  <c:v>0</c:v>
                </c:pt>
                <c:pt idx="2">
                  <c:v>6.3686553119155764</c:v>
                </c:pt>
                <c:pt idx="3">
                  <c:v>0</c:v>
                </c:pt>
                <c:pt idx="4">
                  <c:v>6.1539205866971782</c:v>
                </c:pt>
                <c:pt idx="5">
                  <c:v>5.7079263837807259</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(207)</c:v>
                </c:pt>
                <c:pt idx="1">
                  <c:v>Queen Elizabeth Hospital (-)</c:v>
                </c:pt>
                <c:pt idx="2">
                  <c:v>Queen Elizabeth Hospital Birmingham (80)</c:v>
                </c:pt>
                <c:pt idx="3">
                  <c:v>The Norman Power Centre (-)</c:v>
                </c:pt>
                <c:pt idx="4">
                  <c:v>Heartlands Hospital (57)</c:v>
                </c:pt>
                <c:pt idx="5">
                  <c:v>Good Hope Hospital (43)</c:v>
                </c:pt>
                <c:pt idx="6">
                  <c:v>Solihull Hospital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3.8311088769010846</c:v>
                </c:pt>
                <c:pt idx="1">
                  <c:v>0</c:v>
                </c:pt>
                <c:pt idx="2">
                  <c:v>3.6313446880844236</c:v>
                </c:pt>
                <c:pt idx="3">
                  <c:v>0</c:v>
                </c:pt>
                <c:pt idx="4">
                  <c:v>3.8460794133028218</c:v>
                </c:pt>
                <c:pt idx="5">
                  <c:v>4.2920736162192741</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Sheet1!$E$2:$E$8</c:f>
              <c:numCache>
                <c:formatCode>0.0;;</c:formatCode>
                <c:ptCount val="7"/>
                <c:pt idx="0">
                  <c:v>0</c:v>
                </c:pt>
                <c:pt idx="1">
                  <c:v>0</c:v>
                </c:pt>
                <c:pt idx="2">
                  <c:v>0</c:v>
                </c:pt>
                <c:pt idx="3">
                  <c:v>0</c:v>
                </c:pt>
                <c:pt idx="4">
                  <c:v>0</c:v>
                </c:pt>
                <c:pt idx="5">
                  <c:v>8.0925232405349554</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Sheet1!$G$2:$G$8</c:f>
              <c:numCache>
                <c:formatCode>0.0;;</c:formatCode>
                <c:ptCount val="7"/>
                <c:pt idx="0">
                  <c:v>8.8363123083271766</c:v>
                </c:pt>
                <c:pt idx="1">
                  <c:v>0</c:v>
                </c:pt>
                <c:pt idx="2">
                  <c:v>9.0587358906918993</c:v>
                </c:pt>
                <c:pt idx="3">
                  <c:v>0</c:v>
                </c:pt>
                <c:pt idx="4">
                  <c:v>8.9247284648038701</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Sheet1!$H$2:$H$8</c:f>
              <c:numCache>
                <c:formatCode>0.0;;</c:formatCode>
                <c:ptCount val="7"/>
                <c:pt idx="0">
                  <c:v>0</c:v>
                </c:pt>
                <c:pt idx="1">
                  <c:v>0</c:v>
                </c:pt>
                <c:pt idx="2">
                  <c:v>0</c:v>
                </c:pt>
                <c:pt idx="3">
                  <c:v>0</c:v>
                </c:pt>
                <c:pt idx="4">
                  <c:v>0</c:v>
                </c:pt>
                <c:pt idx="5">
                  <c:v>0</c:v>
                </c:pt>
                <c:pt idx="6">
                  <c:v>9.5926472210611688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(380)</c:v>
                </c:pt>
                <c:pt idx="1">
                  <c:v>Queen Elizabeth Hospital (-)</c:v>
                </c:pt>
                <c:pt idx="2">
                  <c:v>Queen Elizabeth Hospital Birmingham (154)</c:v>
                </c:pt>
                <c:pt idx="3">
                  <c:v>The Norman Power Centre (-)</c:v>
                </c:pt>
                <c:pt idx="4">
                  <c:v>Heartlands Hospital (99)</c:v>
                </c:pt>
                <c:pt idx="5">
                  <c:v>Good Hope Hospital (77)</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1.1636876916728234</c:v>
                </c:pt>
                <c:pt idx="1">
                  <c:v>0</c:v>
                </c:pt>
                <c:pt idx="2">
                  <c:v>0.94126410930810067</c:v>
                </c:pt>
                <c:pt idx="3">
                  <c:v>0</c:v>
                </c:pt>
                <c:pt idx="4">
                  <c:v>1.0752715351961299</c:v>
                </c:pt>
                <c:pt idx="5">
                  <c:v>1.9074767594650446</c:v>
                </c:pt>
                <c:pt idx="6">
                  <c:v>0.40735277893883115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Sheet1!$G$2:$G$8</c:f>
              <c:numCache>
                <c:formatCode>0.0;;</c:formatCode>
                <c:ptCount val="7"/>
                <c:pt idx="0">
                  <c:v>9.0719762076814074</c:v>
                </c:pt>
                <c:pt idx="1">
                  <c:v>0</c:v>
                </c:pt>
                <c:pt idx="2">
                  <c:v>9.2612022163129701</c:v>
                </c:pt>
                <c:pt idx="3">
                  <c:v>0</c:v>
                </c:pt>
                <c:pt idx="4">
                  <c:v>8.8063096069445717</c:v>
                </c:pt>
                <c:pt idx="5">
                  <c:v>8.7710962107380688</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Sheet1!$I$2:$I$8</c:f>
              <c:numCache>
                <c:formatCode>0.0;;</c:formatCode>
                <c:ptCount val="7"/>
                <c:pt idx="0">
                  <c:v>0</c:v>
                </c:pt>
                <c:pt idx="1">
                  <c:v>0</c:v>
                </c:pt>
                <c:pt idx="2">
                  <c:v>0</c:v>
                </c:pt>
                <c:pt idx="3">
                  <c:v>0</c:v>
                </c:pt>
                <c:pt idx="4">
                  <c:v>0</c:v>
                </c:pt>
                <c:pt idx="5">
                  <c:v>0</c:v>
                </c:pt>
                <c:pt idx="6">
                  <c:v>9.7197464390209038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(372)</c:v>
                </c:pt>
                <c:pt idx="1">
                  <c:v>Queen Elizabeth Hospital (-)</c:v>
                </c:pt>
                <c:pt idx="2">
                  <c:v>Queen Elizabeth Hospital Birmingham (150)</c:v>
                </c:pt>
                <c:pt idx="3">
                  <c:v>The Norman Power Centre (-)</c:v>
                </c:pt>
                <c:pt idx="4">
                  <c:v>Heartlands Hospital (97)</c:v>
                </c:pt>
                <c:pt idx="5">
                  <c:v>Good Hope Hospital (75)</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0.92802379231859256</c:v>
                </c:pt>
                <c:pt idx="1">
                  <c:v>0</c:v>
                </c:pt>
                <c:pt idx="2">
                  <c:v>0.73879778368702986</c:v>
                </c:pt>
                <c:pt idx="3">
                  <c:v>0</c:v>
                </c:pt>
                <c:pt idx="4">
                  <c:v>1.1936903930554283</c:v>
                </c:pt>
                <c:pt idx="5">
                  <c:v>1.2289037892619312</c:v>
                </c:pt>
                <c:pt idx="6">
                  <c:v>0.28025356097909615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Sheet1!$F$2:$F$8</c:f>
              <c:numCache>
                <c:formatCode>0.0;;</c:formatCode>
                <c:ptCount val="7"/>
                <c:pt idx="0">
                  <c:v>0</c:v>
                </c:pt>
                <c:pt idx="1">
                  <c:v>0</c:v>
                </c:pt>
                <c:pt idx="2">
                  <c:v>0</c:v>
                </c:pt>
                <c:pt idx="3">
                  <c:v>0</c:v>
                </c:pt>
                <c:pt idx="4">
                  <c:v>7.2629890102248806</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Sheet1!$G$2:$G$8</c:f>
              <c:numCache>
                <c:formatCode>0.0;;</c:formatCode>
                <c:ptCount val="7"/>
                <c:pt idx="0">
                  <c:v>7.9168328736606934</c:v>
                </c:pt>
                <c:pt idx="1">
                  <c:v>0</c:v>
                </c:pt>
                <c:pt idx="2">
                  <c:v>8.1858481632502862</c:v>
                </c:pt>
                <c:pt idx="3">
                  <c:v>0</c:v>
                </c:pt>
                <c:pt idx="4">
                  <c:v>0</c:v>
                </c:pt>
                <c:pt idx="5">
                  <c:v>7.6275683638743814</c:v>
                </c:pt>
                <c:pt idx="6">
                  <c:v>8.6567080191369126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(379)</c:v>
                </c:pt>
                <c:pt idx="1">
                  <c:v>Queen Elizabeth Hospital (-)</c:v>
                </c:pt>
                <c:pt idx="2">
                  <c:v>Queen Elizabeth Hospital Birmingham (154)</c:v>
                </c:pt>
                <c:pt idx="3">
                  <c:v>The Norman Power Centre (-)</c:v>
                </c:pt>
                <c:pt idx="4">
                  <c:v>Heartlands Hospital (99)</c:v>
                </c:pt>
                <c:pt idx="5">
                  <c:v>Good Hope Hospital (76)</c:v>
                </c:pt>
                <c:pt idx="6">
                  <c:v>Solihull Hospital (34)</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2.0831671263393066</c:v>
                </c:pt>
                <c:pt idx="1">
                  <c:v>0</c:v>
                </c:pt>
                <c:pt idx="2">
                  <c:v>1.8141518367497138</c:v>
                </c:pt>
                <c:pt idx="3">
                  <c:v>0</c:v>
                </c:pt>
                <c:pt idx="4">
                  <c:v>2.7370109897751194</c:v>
                </c:pt>
                <c:pt idx="5">
                  <c:v>2.3724316361256186</c:v>
                </c:pt>
                <c:pt idx="6">
                  <c:v>1.3432919808630874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7.758204336240393</c:v>
                </c:pt>
                <c:pt idx="1">
                  <c:v>7.1123842747343886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7.8845041793560844</c:v>
                </c:pt>
                <c:pt idx="1">
                  <c:v>7.5971767458902022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6.8589630995359947</c:v>
                </c:pt>
                <c:pt idx="1">
                  <c:v>5.7195580998394142</c:v>
                </c:pt>
                <c:pt idx="2">
                  <c:v>6.2335284850062278</c:v>
                </c:pt>
                <c:pt idx="3">
                  <c:v>5.95219939742445</c:v>
                </c:pt>
                <c:pt idx="4">
                  <c:v>5.9438657577652094</c:v>
                </c:pt>
                <c:pt idx="5">
                  <c:v>5.9108787676418713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6.635977162881356</c:v>
                </c:pt>
                <c:pt idx="1">
                  <c:v>6.3777815836048024</c:v>
                </c:pt>
                <c:pt idx="2">
                  <c:v>6.3630905188863061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8.0589557558167861</c:v>
                </c:pt>
                <c:pt idx="1">
                  <c:v>8.2069904052842517</c:v>
                </c:pt>
                <c:pt idx="2">
                  <c:v>7.877777445606406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7.9438616126404984</c:v>
                </c:pt>
                <c:pt idx="1">
                  <c:v>8.1842787040461751</c:v>
                </c:pt>
                <c:pt idx="2">
                  <c:v>8.4562171209749568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8.8213030331961271</c:v>
                </c:pt>
                <c:pt idx="1">
                  <c:v>8.9637194238060349</c:v>
                </c:pt>
                <c:pt idx="2">
                  <c:v>9.4197157804941263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3.6567869649827829</c:v>
                </c:pt>
                <c:pt idx="1">
                  <c:v>3.7170806217107888</c:v>
                </c:pt>
                <c:pt idx="2">
                  <c:v>3.724379786302356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9.0957177251567582</c:v>
                </c:pt>
                <c:pt idx="1">
                  <c:v>8.7471926826721003</c:v>
                </c:pt>
                <c:pt idx="2">
                  <c:v>8.8217197537199254</c:v>
                </c:pt>
                <c:pt idx="3">
                  <c:v>8.7250654323177681</c:v>
                </c:pt>
                <c:pt idx="4">
                  <c:v>8.716133032294481</c:v>
                </c:pt>
                <c:pt idx="5">
                  <c:v>8.5424731376144969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8.155008965986001</c:v>
                </c:pt>
                <c:pt idx="1">
                  <c:v>7.6990977827091633</c:v>
                </c:pt>
                <c:pt idx="2">
                  <c:v>7.918521241793405</c:v>
                </c:pt>
                <c:pt idx="3">
                  <c:v>7.8246207374630972</c:v>
                </c:pt>
                <c:pt idx="4">
                  <c:v>7.8377469182178574</c:v>
                </c:pt>
                <c:pt idx="5">
                  <c:v>7.7056939709197527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7.9421719958708898</c:v>
                </c:pt>
                <c:pt idx="1">
                  <c:v>7.5934260001751301</c:v>
                </c:pt>
                <c:pt idx="2">
                  <c:v>7.4394002489125581</c:v>
                </c:pt>
                <c:pt idx="3">
                  <c:v>7.7074884527040988</c:v>
                </c:pt>
                <c:pt idx="4">
                  <c:v>7.7813838509374733</c:v>
                </c:pt>
                <c:pt idx="5">
                  <c:v>7.320019308683908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7.6730858863781943</c:v>
                </c:pt>
                <c:pt idx="1">
                  <c:v>7.4978696605118236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5.6922959350334938</c:v>
                </c:pt>
                <c:pt idx="1">
                  <c:v>5.7738428259541186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9.1801264177651856</c:v>
                </c:pt>
                <c:pt idx="1">
                  <c:v>9.0746317433913379</c:v>
                </c:pt>
                <c:pt idx="2">
                  <c:v>9.2948552716967452</c:v>
                </c:pt>
                <c:pt idx="3">
                  <c:v>9.1979836567769535</c:v>
                </c:pt>
                <c:pt idx="4">
                  <c:v>8.9756011912089058</c:v>
                </c:pt>
                <c:pt idx="5">
                  <c:v>9.0912199869370713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8.5171758248701863</c:v>
                </c:pt>
                <c:pt idx="1">
                  <c:v>8.3052808951466179</c:v>
                </c:pt>
                <c:pt idx="2">
                  <c:v>8.4356603275933661</c:v>
                </c:pt>
                <c:pt idx="3">
                  <c:v>8.6106702963390038</c:v>
                </c:pt>
                <c:pt idx="4">
                  <c:v>8.4681580195876052</c:v>
                </c:pt>
                <c:pt idx="5">
                  <c:v>8.5045819110972367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9.1792538115129982</c:v>
                </c:pt>
                <c:pt idx="1">
                  <c:v>8.7608923832811385</c:v>
                </c:pt>
                <c:pt idx="2">
                  <c:v>8.7874763168078971</c:v>
                </c:pt>
                <c:pt idx="3">
                  <c:v>8.9364686269804068</c:v>
                </c:pt>
                <c:pt idx="4">
                  <c:v>8.8360735078465744</c:v>
                </c:pt>
                <c:pt idx="5">
                  <c:v>8.8822614053182711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8.5343186497282666</c:v>
                </c:pt>
                <c:pt idx="1">
                  <c:v>8.1148270654158967</c:v>
                </c:pt>
                <c:pt idx="2">
                  <c:v>8.3925047316628785</c:v>
                </c:pt>
                <c:pt idx="3">
                  <c:v>8.548312742044649</c:v>
                </c:pt>
                <c:pt idx="4">
                  <c:v>8.3277020590879207</c:v>
                </c:pt>
                <c:pt idx="5">
                  <c:v>8.5124146814958568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8.6986696256622924</c:v>
                </c:pt>
                <c:pt idx="1">
                  <c:v>8.316558384249257</c:v>
                </c:pt>
                <c:pt idx="2">
                  <c:v>8.442649959223095</c:v>
                </c:pt>
                <c:pt idx="3">
                  <c:v>8.4327107479758965</c:v>
                </c:pt>
                <c:pt idx="4">
                  <c:v>8.4284291765925641</c:v>
                </c:pt>
                <c:pt idx="5">
                  <c:v>8.2907024167225796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8.9229222310438061</c:v>
                </c:pt>
                <c:pt idx="1">
                  <c:v>8.5921962497402724</c:v>
                </c:pt>
                <c:pt idx="2">
                  <c:v>8.7705428319252796</c:v>
                </c:pt>
                <c:pt idx="3">
                  <c:v>8.8646627891506373</c:v>
                </c:pt>
                <c:pt idx="4">
                  <c:v>8.5995422726722808</c:v>
                </c:pt>
                <c:pt idx="5">
                  <c:v>8.7161481784117925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8.6512750295437346</c:v>
                </c:pt>
                <c:pt idx="1">
                  <c:v>8.2489707821419014</c:v>
                </c:pt>
                <c:pt idx="2">
                  <c:v>8.5710412910954101</c:v>
                </c:pt>
                <c:pt idx="3">
                  <c:v>8.6074114944525899</c:v>
                </c:pt>
                <c:pt idx="4">
                  <c:v>8.3292178299456356</c:v>
                </c:pt>
                <c:pt idx="5">
                  <c:v>8.457053048579029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7.4179470468886199</c:v>
                </c:pt>
                <c:pt idx="1">
                  <c:v>6.4756945651984834</c:v>
                </c:pt>
                <c:pt idx="2">
                  <c:v>6.5812397343266094</c:v>
                </c:pt>
                <c:pt idx="3">
                  <c:v>7.1995943012478341</c:v>
                </c:pt>
                <c:pt idx="4">
                  <c:v>7.0697335678789601</c:v>
                </c:pt>
                <c:pt idx="5">
                  <c:v>7.0960332920875659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7.4662517805286734</c:v>
                </c:pt>
                <c:pt idx="1">
                  <c:v>7.4899703844654546</c:v>
                </c:pt>
                <c:pt idx="2">
                  <c:v>7.5586003056376114</c:v>
                </c:pt>
                <c:pt idx="3">
                  <c:v>7.4629340829135913</c:v>
                </c:pt>
                <c:pt idx="4">
                  <c:v>7.3877041156674084</c:v>
                </c:pt>
                <c:pt idx="5">
                  <c:v>7.4707469147662353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7.0828212017536547</c:v>
                </c:pt>
                <c:pt idx="1">
                  <c:v>6.6918512415213431</c:v>
                </c:pt>
                <c:pt idx="2">
                  <c:v>6.8410336976402011</c:v>
                </c:pt>
                <c:pt idx="3">
                  <c:v>6.9639473592605778</c:v>
                </c:pt>
                <c:pt idx="4">
                  <c:v>6.969731752941561</c:v>
                </c:pt>
                <c:pt idx="5">
                  <c:v>7.0720430917913548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8.908937475452646</c:v>
                </c:pt>
                <c:pt idx="1">
                  <c:v>8.5940309761610845</c:v>
                </c:pt>
                <c:pt idx="2">
                  <c:v>8.5030787371797452</c:v>
                </c:pt>
                <c:pt idx="3">
                  <c:v>8.6892764781378258</c:v>
                </c:pt>
                <c:pt idx="4">
                  <c:v>8.7444532080122865</c:v>
                </c:pt>
                <c:pt idx="5">
                  <c:v>8.7776861032680422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7.4952867709948814</c:v>
                </c:pt>
                <c:pt idx="1">
                  <c:v>6.8341392525633244</c:v>
                </c:pt>
                <c:pt idx="2">
                  <c:v>7.726074081104179</c:v>
                </c:pt>
                <c:pt idx="3">
                  <c:v>7.2548387626692499</c:v>
                </c:pt>
                <c:pt idx="4">
                  <c:v>7.5372867282607281</c:v>
                </c:pt>
                <c:pt idx="5">
                  <c:v>7.3729814697041949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9.5704687961305925</c:v>
                </c:pt>
                <c:pt idx="1">
                  <c:v>9.0448468312789547</c:v>
                </c:pt>
                <c:pt idx="2">
                  <c:v>9.5414413337064623</c:v>
                </c:pt>
                <c:pt idx="3">
                  <c:v>9.400048769034596</c:v>
                </c:pt>
                <c:pt idx="4">
                  <c:v>9.4230627679491867</c:v>
                </c:pt>
                <c:pt idx="5">
                  <c:v>9.293360491730196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8.8444619723010085</c:v>
                </c:pt>
                <c:pt idx="1">
                  <c:v>8.2861137744957425</c:v>
                </c:pt>
                <c:pt idx="2">
                  <c:v>8.64094240986595</c:v>
                </c:pt>
                <c:pt idx="3">
                  <c:v>8.6022759380977689</c:v>
                </c:pt>
                <c:pt idx="4">
                  <c:v>8.7171404984959118</c:v>
                </c:pt>
                <c:pt idx="5">
                  <c:v>8.6174075738594063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7.7009791881288781</c:v>
                </c:pt>
                <c:pt idx="1">
                  <c:v>7.5178315386615351</c:v>
                </c:pt>
                <c:pt idx="2">
                  <c:v>7.4989906766866188</c:v>
                </c:pt>
                <c:pt idx="3">
                  <c:v>7.9174384508028366</c:v>
                </c:pt>
                <c:pt idx="4">
                  <c:v>7.857267786946081</c:v>
                </c:pt>
                <c:pt idx="5">
                  <c:v>7.8816897712068883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6.6440434410690781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6.544414204347075</c:v>
                </c:pt>
                <c:pt idx="1">
                  <c:v>7.1591796329010071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7.1166468882484546</c:v>
                </c:pt>
                <c:pt idx="1">
                  <c:v>6.6118342109848314</c:v>
                </c:pt>
                <c:pt idx="2">
                  <c:v>6.8006851821830034</c:v>
                </c:pt>
                <c:pt idx="3">
                  <c:v>6.5350482397907728</c:v>
                </c:pt>
                <c:pt idx="4">
                  <c:v>6.253559519206056</c:v>
                </c:pt>
                <c:pt idx="5">
                  <c:v>6.6690744952356003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8.2690841767343475</c:v>
                </c:pt>
                <c:pt idx="1">
                  <c:v>7.4659560627652839</c:v>
                </c:pt>
                <c:pt idx="2">
                  <c:v>8.6521180728377765</c:v>
                </c:pt>
                <c:pt idx="3">
                  <c:v>7.9998430357059931</c:v>
                </c:pt>
                <c:pt idx="4">
                  <c:v>8.1091805257319312</c:v>
                </c:pt>
                <c:pt idx="5">
                  <c:v>8.1219886277730087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7.1921823454419709</c:v>
                </c:pt>
                <c:pt idx="1">
                  <c:v>6.6934038846584771</c:v>
                </c:pt>
                <c:pt idx="2">
                  <c:v>6.6130325487727202</c:v>
                </c:pt>
                <c:pt idx="3">
                  <c:v>6.7484772715397723</c:v>
                </c:pt>
                <c:pt idx="4">
                  <c:v>6.5487783853005537</c:v>
                </c:pt>
                <c:pt idx="5">
                  <c:v>6.5462038034808367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7.8488686232278404</c:v>
                </c:pt>
                <c:pt idx="1">
                  <c:v>7.9902691568522961</c:v>
                </c:pt>
                <c:pt idx="2">
                  <c:v>7.7750640311248942</c:v>
                </c:pt>
                <c:pt idx="3">
                  <c:v>7.1006963734950519</c:v>
                </c:pt>
                <c:pt idx="4">
                  <c:v>7.5777139699758527</c:v>
                </c:pt>
                <c:pt idx="5">
                  <c:v>7.7663618929002611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8.8121999081538256</c:v>
                </c:pt>
                <c:pt idx="1">
                  <c:v>8.910013197030322</c:v>
                </c:pt>
                <c:pt idx="2">
                  <c:v>8.9781190641050053</c:v>
                </c:pt>
                <c:pt idx="3">
                  <c:v>8.7715031156214156</c:v>
                </c:pt>
                <c:pt idx="4">
                  <c:v>8.7218544230726369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4.9755784094758324</c:v>
                </c:pt>
                <c:pt idx="1">
                  <c:v>4.0334313853362227</c:v>
                </c:pt>
                <c:pt idx="2">
                  <c:v>4.1262155420545206</c:v>
                </c:pt>
                <c:pt idx="3">
                  <c:v>3.9155905957377768</c:v>
                </c:pt>
                <c:pt idx="4">
                  <c:v>4.0495435946819622</c:v>
                </c:pt>
                <c:pt idx="5">
                  <c:v>4.1883569839604524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6.5743986853156917</c:v>
                </c:pt>
                <c:pt idx="1">
                  <c:v>6.2473656173765102</c:v>
                </c:pt>
                <c:pt idx="2">
                  <c:v>6.7206201849846554</c:v>
                </c:pt>
                <c:pt idx="3">
                  <c:v>6.5389979242147662</c:v>
                </c:pt>
                <c:pt idx="4">
                  <c:v>6.4510882679578128</c:v>
                </c:pt>
                <c:pt idx="5">
                  <c:v>6.3968959522670001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7.9492639620260954</c:v>
                </c:pt>
                <c:pt idx="1">
                  <c:v>7.6680153966041074</c:v>
                </c:pt>
                <c:pt idx="2">
                  <c:v>7.3352035360683052</c:v>
                </c:pt>
                <c:pt idx="3">
                  <c:v>7.2854009427242721</c:v>
                </c:pt>
                <c:pt idx="4">
                  <c:v>7.3970418040997661</c:v>
                </c:pt>
                <c:pt idx="5">
                  <c:v>7.5047603290340268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8.5958334263980678</c:v>
                </c:pt>
                <c:pt idx="1">
                  <c:v>7.5297672670405973</c:v>
                </c:pt>
                <c:pt idx="2">
                  <c:v>8.1509079998213689</c:v>
                </c:pt>
                <c:pt idx="3">
                  <c:v>7.2308487205475416</c:v>
                </c:pt>
                <c:pt idx="4">
                  <c:v>7.7232683256852246</c:v>
                </c:pt>
                <c:pt idx="5">
                  <c:v>7.634143467877581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5.5811910398955771</c:v>
                </c:pt>
                <c:pt idx="1">
                  <c:v>6.1688911230989154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8.784801062241181</c:v>
                </c:pt>
                <c:pt idx="1">
                  <c:v>8.6799077013941215</c:v>
                </c:pt>
                <c:pt idx="2">
                  <c:v>8.8363123083271766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9.1017603830286991</c:v>
                </c:pt>
                <c:pt idx="1">
                  <c:v>8.7642132668001445</c:v>
                </c:pt>
                <c:pt idx="2">
                  <c:v>9.0613805662714064</c:v>
                </c:pt>
                <c:pt idx="3">
                  <c:v>9.0004548217468265</c:v>
                </c:pt>
                <c:pt idx="4">
                  <c:v>8.8466726082471343</c:v>
                </c:pt>
                <c:pt idx="5">
                  <c:v>9.0719762076814074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8.1342043645113691</c:v>
                </c:pt>
                <c:pt idx="1">
                  <c:v>7.674000473163562</c:v>
                </c:pt>
                <c:pt idx="2">
                  <c:v>7.7826978391230206</c:v>
                </c:pt>
                <c:pt idx="3">
                  <c:v>7.9989514250278351</c:v>
                </c:pt>
                <c:pt idx="4">
                  <c:v>7.8795950550652423</c:v>
                </c:pt>
                <c:pt idx="5">
                  <c:v>7.9168328736606934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918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RRK | University Hospitals Birmingham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918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RRK | University Hospitals Birmingham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RRK | University Hospitals Birmingham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Birmingham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9901130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87963688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3557391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2860622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3707356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65181891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93686307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4284934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5729763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18795410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19011961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Birmingham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Birmingham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room temperature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noProof="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9667692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590657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10628332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296602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23692226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84912365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7655637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8705239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7065634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41773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8302307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6449929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0516403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12280306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92910902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50831966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94632560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1295557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88706833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460130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7624600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50379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92287657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621817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95169328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407150973"/>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53044723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02285521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2465666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6277379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612864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356286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3554692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4550275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1075700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72074467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87160210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3089639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6156407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070994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8428909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5128562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8058635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9889737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79772708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3704896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2448156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2474176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74956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6339108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0481765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56425178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4939151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64941160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155274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714845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8275816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5095248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1084743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36651626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622765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435638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32377340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7358278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59149194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74181771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52440653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59464705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6789981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6292138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5190646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706109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84275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79049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56558339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000130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31069508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12772085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1455640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925476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448896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64365201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0589696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6024692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6103988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44179517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8395441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176785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80864721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2199800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7082397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879108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02699737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58413835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4257532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56353797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895455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84808533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323985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115262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86919514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6692368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95576235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006336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140258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281521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49338832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1057163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43856496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589872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885156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54281476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95181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14471401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4154836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221419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4726841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0782576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6678847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8318729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847050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961040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1163488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3099095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6947830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081733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0213995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6343096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054308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121855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9158604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062391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4193968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62277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125150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473017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847073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5995824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4108001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576805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049461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130620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2414208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3279731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033586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5715207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873066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9356332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6989274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9483300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429151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187553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0467080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1204488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596929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1024380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9041669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045721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092938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962717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6435320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2526569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2942125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1487304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441337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1909269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3216188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7069473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98783975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32873771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42928870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6879054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779739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531507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781726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61041730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31658485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414082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39456658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529118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7311300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513075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3173697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00399959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46116074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599601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686849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2034523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612442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90650877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96322193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0235411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57811259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6907275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887084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596793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2952893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42316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9133474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417046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10632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223749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12177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40557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429133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099979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28624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416867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427681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699655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261135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865147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521606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944647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20987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928575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504628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66830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02523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326085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93221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418417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41820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466470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556926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9061333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54408989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92943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427391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50740438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66449876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72911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30620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369985"/>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79087657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6576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75635887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722113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33692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62419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886584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68747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577796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81440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606429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6446033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615437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7510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7814006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7590398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4225336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5387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298281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06007139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95430695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3257394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16406</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Birmingham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2026-09-03T10:49:35Z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